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64"/>
  </p:notesMasterIdLst>
  <p:sldIdLst>
    <p:sldId id="256" r:id="rId2"/>
    <p:sldId id="259" r:id="rId3"/>
    <p:sldId id="260" r:id="rId4"/>
    <p:sldId id="257" r:id="rId5"/>
    <p:sldId id="258" r:id="rId6"/>
    <p:sldId id="261" r:id="rId7"/>
    <p:sldId id="302" r:id="rId8"/>
    <p:sldId id="303" r:id="rId9"/>
    <p:sldId id="267" r:id="rId10"/>
    <p:sldId id="300" r:id="rId11"/>
    <p:sldId id="299" r:id="rId12"/>
    <p:sldId id="269" r:id="rId13"/>
    <p:sldId id="301" r:id="rId14"/>
    <p:sldId id="307" r:id="rId15"/>
    <p:sldId id="309" r:id="rId16"/>
    <p:sldId id="311" r:id="rId17"/>
    <p:sldId id="312" r:id="rId18"/>
    <p:sldId id="310" r:id="rId19"/>
    <p:sldId id="304" r:id="rId20"/>
    <p:sldId id="266" r:id="rId21"/>
    <p:sldId id="305" r:id="rId22"/>
    <p:sldId id="306" r:id="rId23"/>
    <p:sldId id="313" r:id="rId24"/>
    <p:sldId id="262" r:id="rId25"/>
    <p:sldId id="289" r:id="rId26"/>
    <p:sldId id="290" r:id="rId27"/>
    <p:sldId id="291" r:id="rId28"/>
    <p:sldId id="292" r:id="rId29"/>
    <p:sldId id="327" r:id="rId30"/>
    <p:sldId id="314" r:id="rId31"/>
    <p:sldId id="338" r:id="rId32"/>
    <p:sldId id="339" r:id="rId33"/>
    <p:sldId id="336" r:id="rId34"/>
    <p:sldId id="340" r:id="rId35"/>
    <p:sldId id="341" r:id="rId36"/>
    <p:sldId id="337" r:id="rId37"/>
    <p:sldId id="342" r:id="rId38"/>
    <p:sldId id="268" r:id="rId39"/>
    <p:sldId id="276" r:id="rId40"/>
    <p:sldId id="316" r:id="rId41"/>
    <p:sldId id="315" r:id="rId42"/>
    <p:sldId id="317" r:id="rId43"/>
    <p:sldId id="318" r:id="rId44"/>
    <p:sldId id="319" r:id="rId45"/>
    <p:sldId id="320" r:id="rId46"/>
    <p:sldId id="329" r:id="rId47"/>
    <p:sldId id="330" r:id="rId48"/>
    <p:sldId id="331" r:id="rId49"/>
    <p:sldId id="332" r:id="rId50"/>
    <p:sldId id="333" r:id="rId51"/>
    <p:sldId id="334" r:id="rId52"/>
    <p:sldId id="275" r:id="rId53"/>
    <p:sldId id="321" r:id="rId54"/>
    <p:sldId id="322" r:id="rId55"/>
    <p:sldId id="335" r:id="rId56"/>
    <p:sldId id="278" r:id="rId57"/>
    <p:sldId id="324" r:id="rId58"/>
    <p:sldId id="325" r:id="rId59"/>
    <p:sldId id="326" r:id="rId60"/>
    <p:sldId id="323" r:id="rId61"/>
    <p:sldId id="287" r:id="rId62"/>
    <p:sldId id="328" r:id="rId63"/>
  </p:sldIdLst>
  <p:sldSz cx="9144000" cy="5143500" type="screen16x9"/>
  <p:notesSz cx="6858000" cy="9144000"/>
  <p:embeddedFontLst>
    <p:embeddedFont>
      <p:font typeface="Alef" pitchFamily="2" charset="-79"/>
      <p:regular r:id="rId65"/>
      <p:bold r:id="rId66"/>
    </p:embeddedFont>
    <p:embeddedFont>
      <p:font typeface="Cambria Math" panose="02040503050406030204" pitchFamily="18" charset="0"/>
      <p:regular r:id="rId67"/>
    </p:embeddedFont>
    <p:embeddedFont>
      <p:font typeface="Comfortaa Medium" pitchFamily="2" charset="0"/>
      <p:regular r:id="rId68"/>
      <p:bold r:id="rId69"/>
    </p:embeddedFont>
    <p:embeddedFont>
      <p:font typeface="Dosis" pitchFamily="2" charset="77"/>
      <p:regular r:id="rId70"/>
      <p:bold r:id="rId71"/>
    </p:embeddedFont>
    <p:embeddedFont>
      <p:font typeface="Pacifico" pitchFamily="2" charset="77"/>
      <p:regular r:id="rId72"/>
    </p:embeddedFont>
    <p:embeddedFont>
      <p:font typeface="Space Mono" panose="02000509040000020004" pitchFamily="49" charset="77"/>
      <p:regular r:id="rId73"/>
      <p:bold r:id="rId74"/>
      <p:italic r:id="rId75"/>
      <p:boldItalic r:id="rId76"/>
    </p:embeddedFont>
    <p:embeddedFont>
      <p:font typeface="Work Sans" pitchFamily="2" charset="77"/>
      <p:regular r:id="rId77"/>
      <p:bold r:id="rId78"/>
      <p:italic r:id="rId79"/>
      <p:boldItalic r:id="rId80"/>
    </p:embeddedFont>
    <p:embeddedFont>
      <p:font typeface="Work Sans Medium" panose="020F0502020204030204" pitchFamily="34" charset="0"/>
      <p:regular r:id="rId81"/>
      <p: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A0A90"/>
    <a:srgbClr val="FDAC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8360627-D94E-40BF-A8D7-8AF02C36AA4A}">
  <a:tblStyle styleId="{18360627-D94E-40BF-A8D7-8AF02C36AA4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p:scale>
          <a:sx n="200" d="100"/>
          <a:sy n="200" d="100"/>
        </p:scale>
        <p:origin x="-912" y="-113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4.fntdata"/><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0.fntdata"/><Relationship Id="rId79" Type="http://schemas.openxmlformats.org/officeDocument/2006/relationships/font" Target="fonts/font15.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5.fntdata"/><Relationship Id="rId77"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8.fntdata"/><Relationship Id="rId80" Type="http://schemas.openxmlformats.org/officeDocument/2006/relationships/font" Target="fonts/font16.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75" Type="http://schemas.openxmlformats.org/officeDocument/2006/relationships/font" Target="fonts/font11.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font" Target="fonts/font14.fntdata"/><Relationship Id="rId81" Type="http://schemas.openxmlformats.org/officeDocument/2006/relationships/font" Target="fonts/font17.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2.fntdata"/><Relationship Id="rId61" Type="http://schemas.openxmlformats.org/officeDocument/2006/relationships/slide" Target="slides/slide60.xml"/><Relationship Id="rId82"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6" name="Google Shape;16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8"/>
        <p:cNvGrpSpPr/>
        <p:nvPr/>
      </p:nvGrpSpPr>
      <p:grpSpPr>
        <a:xfrm>
          <a:off x="0" y="0"/>
          <a:ext cx="0" cy="0"/>
          <a:chOff x="0" y="0"/>
          <a:chExt cx="0" cy="0"/>
        </a:xfrm>
      </p:grpSpPr>
      <p:sp>
        <p:nvSpPr>
          <p:cNvPr id="1929" name="Google Shape;1929;g7afeb5f8b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0" name="Google Shape;1930;g7afeb5f8b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7550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1"/>
        <p:cNvGrpSpPr/>
        <p:nvPr/>
      </p:nvGrpSpPr>
      <p:grpSpPr>
        <a:xfrm>
          <a:off x="0" y="0"/>
          <a:ext cx="0" cy="0"/>
          <a:chOff x="0" y="0"/>
          <a:chExt cx="0" cy="0"/>
        </a:xfrm>
      </p:grpSpPr>
      <p:sp>
        <p:nvSpPr>
          <p:cNvPr id="1962" name="Google Shape;1962;g7afeb5f8bb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3" name="Google Shape;1963;g7afeb5f8bb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1"/>
        <p:cNvGrpSpPr/>
        <p:nvPr/>
      </p:nvGrpSpPr>
      <p:grpSpPr>
        <a:xfrm>
          <a:off x="0" y="0"/>
          <a:ext cx="0" cy="0"/>
          <a:chOff x="0" y="0"/>
          <a:chExt cx="0" cy="0"/>
        </a:xfrm>
      </p:grpSpPr>
      <p:sp>
        <p:nvSpPr>
          <p:cNvPr id="1962" name="Google Shape;1962;g7afeb5f8bb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3" name="Google Shape;1963;g7afeb5f8bb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63421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4"/>
        <p:cNvGrpSpPr/>
        <p:nvPr/>
      </p:nvGrpSpPr>
      <p:grpSpPr>
        <a:xfrm>
          <a:off x="0" y="0"/>
          <a:ext cx="0" cy="0"/>
          <a:chOff x="0" y="0"/>
          <a:chExt cx="0" cy="0"/>
        </a:xfrm>
      </p:grpSpPr>
      <p:sp>
        <p:nvSpPr>
          <p:cNvPr id="1755" name="Google Shape;1755;gbfe5bae6e8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6" name="Google Shape;1756;gbfe5bae6e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1139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4"/>
        <p:cNvGrpSpPr/>
        <p:nvPr/>
      </p:nvGrpSpPr>
      <p:grpSpPr>
        <a:xfrm>
          <a:off x="0" y="0"/>
          <a:ext cx="0" cy="0"/>
          <a:chOff x="0" y="0"/>
          <a:chExt cx="0" cy="0"/>
        </a:xfrm>
      </p:grpSpPr>
      <p:sp>
        <p:nvSpPr>
          <p:cNvPr id="1755" name="Google Shape;1755;gbfe5bae6e8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6" name="Google Shape;1756;gbfe5bae6e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23472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4"/>
        <p:cNvGrpSpPr/>
        <p:nvPr/>
      </p:nvGrpSpPr>
      <p:grpSpPr>
        <a:xfrm>
          <a:off x="0" y="0"/>
          <a:ext cx="0" cy="0"/>
          <a:chOff x="0" y="0"/>
          <a:chExt cx="0" cy="0"/>
        </a:xfrm>
      </p:grpSpPr>
      <p:sp>
        <p:nvSpPr>
          <p:cNvPr id="1755" name="Google Shape;1755;gbfe5bae6e8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6" name="Google Shape;1756;gbfe5bae6e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0930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4"/>
        <p:cNvGrpSpPr/>
        <p:nvPr/>
      </p:nvGrpSpPr>
      <p:grpSpPr>
        <a:xfrm>
          <a:off x="0" y="0"/>
          <a:ext cx="0" cy="0"/>
          <a:chOff x="0" y="0"/>
          <a:chExt cx="0" cy="0"/>
        </a:xfrm>
      </p:grpSpPr>
      <p:sp>
        <p:nvSpPr>
          <p:cNvPr id="1755" name="Google Shape;1755;gbfe5bae6e8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6" name="Google Shape;1756;gbfe5bae6e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4456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7afeb5f8bb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7afeb5f8bb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7afeb5f8bb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7afeb5f8bb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1572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7afeb5f8bb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7afeb5f8bb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0099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7afeb5f8bb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7afeb5f8bb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4"/>
        <p:cNvGrpSpPr/>
        <p:nvPr/>
      </p:nvGrpSpPr>
      <p:grpSpPr>
        <a:xfrm>
          <a:off x="0" y="0"/>
          <a:ext cx="0" cy="0"/>
          <a:chOff x="0" y="0"/>
          <a:chExt cx="0" cy="0"/>
        </a:xfrm>
      </p:grpSpPr>
      <p:sp>
        <p:nvSpPr>
          <p:cNvPr id="1755" name="Google Shape;1755;gbfe5bae6e8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6" name="Google Shape;1756;gbfe5bae6e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3122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7"/>
        <p:cNvGrpSpPr/>
        <p:nvPr/>
      </p:nvGrpSpPr>
      <p:grpSpPr>
        <a:xfrm>
          <a:off x="0" y="0"/>
          <a:ext cx="0" cy="0"/>
          <a:chOff x="0" y="0"/>
          <a:chExt cx="0" cy="0"/>
        </a:xfrm>
      </p:grpSpPr>
      <p:sp>
        <p:nvSpPr>
          <p:cNvPr id="1778" name="Google Shape;1778;g7afeb5f8bb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9" name="Google Shape;1779;g7afeb5f8bb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8"/>
        <p:cNvGrpSpPr/>
        <p:nvPr/>
      </p:nvGrpSpPr>
      <p:grpSpPr>
        <a:xfrm>
          <a:off x="0" y="0"/>
          <a:ext cx="0" cy="0"/>
          <a:chOff x="0" y="0"/>
          <a:chExt cx="0" cy="0"/>
        </a:xfrm>
      </p:grpSpPr>
      <p:sp>
        <p:nvSpPr>
          <p:cNvPr id="1889" name="Google Shape;1889;g7afeb5f8bb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0" name="Google Shape;1890;g7afeb5f8b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20956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g7afeb5f8bb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1" name="Google Shape;1861;g7afeb5f8b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49328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8"/>
        <p:cNvGrpSpPr/>
        <p:nvPr/>
      </p:nvGrpSpPr>
      <p:grpSpPr>
        <a:xfrm>
          <a:off x="0" y="0"/>
          <a:ext cx="0" cy="0"/>
          <a:chOff x="0" y="0"/>
          <a:chExt cx="0" cy="0"/>
        </a:xfrm>
      </p:grpSpPr>
      <p:sp>
        <p:nvSpPr>
          <p:cNvPr id="1929" name="Google Shape;1929;g7afeb5f8b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0" name="Google Shape;1930;g7afeb5f8b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62968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1"/>
        <p:cNvGrpSpPr/>
        <p:nvPr/>
      </p:nvGrpSpPr>
      <p:grpSpPr>
        <a:xfrm>
          <a:off x="0" y="0"/>
          <a:ext cx="0" cy="0"/>
          <a:chOff x="0" y="0"/>
          <a:chExt cx="0" cy="0"/>
        </a:xfrm>
      </p:grpSpPr>
      <p:sp>
        <p:nvSpPr>
          <p:cNvPr id="1962" name="Google Shape;1962;g7afeb5f8bb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3" name="Google Shape;1963;g7afeb5f8bb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85118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1"/>
        <p:cNvGrpSpPr/>
        <p:nvPr/>
      </p:nvGrpSpPr>
      <p:grpSpPr>
        <a:xfrm>
          <a:off x="0" y="0"/>
          <a:ext cx="0" cy="0"/>
          <a:chOff x="0" y="0"/>
          <a:chExt cx="0" cy="0"/>
        </a:xfrm>
      </p:grpSpPr>
      <p:sp>
        <p:nvSpPr>
          <p:cNvPr id="1962" name="Google Shape;1962;g7afeb5f8bb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3" name="Google Shape;1963;g7afeb5f8bb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60990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g7afeb5f8bb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1" name="Google Shape;1861;g7afeb5f8b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29336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g7afeb5f8bb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1" name="Google Shape;1861;g7afeb5f8b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65843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g7afeb5f8bb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1" name="Google Shape;1861;g7afeb5f8b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9189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7afeb5f8b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7afeb5f8b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g7afeb5f8bb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1" name="Google Shape;1861;g7afeb5f8b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14765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g7afeb5f8bb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1" name="Google Shape;1861;g7afeb5f8b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94403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g7afeb5f8bb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1" name="Google Shape;1861;g7afeb5f8b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3208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g7afeb5f8bb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1" name="Google Shape;1861;g7afeb5f8b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65650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g7afeb5f8bb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1" name="Google Shape;1861;g7afeb5f8b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77982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3"/>
        <p:cNvGrpSpPr/>
        <p:nvPr/>
      </p:nvGrpSpPr>
      <p:grpSpPr>
        <a:xfrm>
          <a:off x="0" y="0"/>
          <a:ext cx="0" cy="0"/>
          <a:chOff x="0" y="0"/>
          <a:chExt cx="0" cy="0"/>
        </a:xfrm>
      </p:grpSpPr>
      <p:sp>
        <p:nvSpPr>
          <p:cNvPr id="1954" name="Google Shape;1954;g7afeb5f8bb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5" name="Google Shape;1955;g7afeb5f8bb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9"/>
        <p:cNvGrpSpPr/>
        <p:nvPr/>
      </p:nvGrpSpPr>
      <p:grpSpPr>
        <a:xfrm>
          <a:off x="0" y="0"/>
          <a:ext cx="0" cy="0"/>
          <a:chOff x="0" y="0"/>
          <a:chExt cx="0" cy="0"/>
        </a:xfrm>
      </p:grpSpPr>
      <p:sp>
        <p:nvSpPr>
          <p:cNvPr id="2200" name="Google Shape;2200;g7b0b6bc3f3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1" name="Google Shape;2201;g7b0b6bc3f3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9"/>
        <p:cNvGrpSpPr/>
        <p:nvPr/>
      </p:nvGrpSpPr>
      <p:grpSpPr>
        <a:xfrm>
          <a:off x="0" y="0"/>
          <a:ext cx="0" cy="0"/>
          <a:chOff x="0" y="0"/>
          <a:chExt cx="0" cy="0"/>
        </a:xfrm>
      </p:grpSpPr>
      <p:sp>
        <p:nvSpPr>
          <p:cNvPr id="2200" name="Google Shape;2200;g7b0b6bc3f3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1" name="Google Shape;2201;g7b0b6bc3f3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20838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9"/>
        <p:cNvGrpSpPr/>
        <p:nvPr/>
      </p:nvGrpSpPr>
      <p:grpSpPr>
        <a:xfrm>
          <a:off x="0" y="0"/>
          <a:ext cx="0" cy="0"/>
          <a:chOff x="0" y="0"/>
          <a:chExt cx="0" cy="0"/>
        </a:xfrm>
      </p:grpSpPr>
      <p:sp>
        <p:nvSpPr>
          <p:cNvPr id="2200" name="Google Shape;2200;g7b0b6bc3f3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1" name="Google Shape;2201;g7b0b6bc3f3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26448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9"/>
        <p:cNvGrpSpPr/>
        <p:nvPr/>
      </p:nvGrpSpPr>
      <p:grpSpPr>
        <a:xfrm>
          <a:off x="0" y="0"/>
          <a:ext cx="0" cy="0"/>
          <a:chOff x="0" y="0"/>
          <a:chExt cx="0" cy="0"/>
        </a:xfrm>
      </p:grpSpPr>
      <p:sp>
        <p:nvSpPr>
          <p:cNvPr id="2200" name="Google Shape;2200;g7b0b6bc3f3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1" name="Google Shape;2201;g7b0b6bc3f3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4380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gb4b3bfebba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4" name="Google Shape;1714;gb4b3bfebba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9"/>
        <p:cNvGrpSpPr/>
        <p:nvPr/>
      </p:nvGrpSpPr>
      <p:grpSpPr>
        <a:xfrm>
          <a:off x="0" y="0"/>
          <a:ext cx="0" cy="0"/>
          <a:chOff x="0" y="0"/>
          <a:chExt cx="0" cy="0"/>
        </a:xfrm>
      </p:grpSpPr>
      <p:sp>
        <p:nvSpPr>
          <p:cNvPr id="2200" name="Google Shape;2200;g7b0b6bc3f3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1" name="Google Shape;2201;g7b0b6bc3f3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12889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9"/>
        <p:cNvGrpSpPr/>
        <p:nvPr/>
      </p:nvGrpSpPr>
      <p:grpSpPr>
        <a:xfrm>
          <a:off x="0" y="0"/>
          <a:ext cx="0" cy="0"/>
          <a:chOff x="0" y="0"/>
          <a:chExt cx="0" cy="0"/>
        </a:xfrm>
      </p:grpSpPr>
      <p:sp>
        <p:nvSpPr>
          <p:cNvPr id="2200" name="Google Shape;2200;g7b0b6bc3f3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1" name="Google Shape;2201;g7b0b6bc3f3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72863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9"/>
        <p:cNvGrpSpPr/>
        <p:nvPr/>
      </p:nvGrpSpPr>
      <p:grpSpPr>
        <a:xfrm>
          <a:off x="0" y="0"/>
          <a:ext cx="0" cy="0"/>
          <a:chOff x="0" y="0"/>
          <a:chExt cx="0" cy="0"/>
        </a:xfrm>
      </p:grpSpPr>
      <p:sp>
        <p:nvSpPr>
          <p:cNvPr id="2200" name="Google Shape;2200;g7b0b6bc3f3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1" name="Google Shape;2201;g7b0b6bc3f3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21115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9"/>
        <p:cNvGrpSpPr/>
        <p:nvPr/>
      </p:nvGrpSpPr>
      <p:grpSpPr>
        <a:xfrm>
          <a:off x="0" y="0"/>
          <a:ext cx="0" cy="0"/>
          <a:chOff x="0" y="0"/>
          <a:chExt cx="0" cy="0"/>
        </a:xfrm>
      </p:grpSpPr>
      <p:sp>
        <p:nvSpPr>
          <p:cNvPr id="2200" name="Google Shape;2200;g7b0b6bc3f3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1" name="Google Shape;2201;g7b0b6bc3f3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57409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9"/>
        <p:cNvGrpSpPr/>
        <p:nvPr/>
      </p:nvGrpSpPr>
      <p:grpSpPr>
        <a:xfrm>
          <a:off x="0" y="0"/>
          <a:ext cx="0" cy="0"/>
          <a:chOff x="0" y="0"/>
          <a:chExt cx="0" cy="0"/>
        </a:xfrm>
      </p:grpSpPr>
      <p:sp>
        <p:nvSpPr>
          <p:cNvPr id="2200" name="Google Shape;2200;g7b0b6bc3f3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1" name="Google Shape;2201;g7b0b6bc3f3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06390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9"/>
        <p:cNvGrpSpPr/>
        <p:nvPr/>
      </p:nvGrpSpPr>
      <p:grpSpPr>
        <a:xfrm>
          <a:off x="0" y="0"/>
          <a:ext cx="0" cy="0"/>
          <a:chOff x="0" y="0"/>
          <a:chExt cx="0" cy="0"/>
        </a:xfrm>
      </p:grpSpPr>
      <p:sp>
        <p:nvSpPr>
          <p:cNvPr id="2200" name="Google Shape;2200;g7b0b6bc3f3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1" name="Google Shape;2201;g7b0b6bc3f3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56881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9"/>
        <p:cNvGrpSpPr/>
        <p:nvPr/>
      </p:nvGrpSpPr>
      <p:grpSpPr>
        <a:xfrm>
          <a:off x="0" y="0"/>
          <a:ext cx="0" cy="0"/>
          <a:chOff x="0" y="0"/>
          <a:chExt cx="0" cy="0"/>
        </a:xfrm>
      </p:grpSpPr>
      <p:sp>
        <p:nvSpPr>
          <p:cNvPr id="2200" name="Google Shape;2200;g7b0b6bc3f3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1" name="Google Shape;2201;g7b0b6bc3f3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81582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9"/>
        <p:cNvGrpSpPr/>
        <p:nvPr/>
      </p:nvGrpSpPr>
      <p:grpSpPr>
        <a:xfrm>
          <a:off x="0" y="0"/>
          <a:ext cx="0" cy="0"/>
          <a:chOff x="0" y="0"/>
          <a:chExt cx="0" cy="0"/>
        </a:xfrm>
      </p:grpSpPr>
      <p:sp>
        <p:nvSpPr>
          <p:cNvPr id="2200" name="Google Shape;2200;g7b0b6bc3f3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1" name="Google Shape;2201;g7b0b6bc3f3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7836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9"/>
        <p:cNvGrpSpPr/>
        <p:nvPr/>
      </p:nvGrpSpPr>
      <p:grpSpPr>
        <a:xfrm>
          <a:off x="0" y="0"/>
          <a:ext cx="0" cy="0"/>
          <a:chOff x="0" y="0"/>
          <a:chExt cx="0" cy="0"/>
        </a:xfrm>
      </p:grpSpPr>
      <p:sp>
        <p:nvSpPr>
          <p:cNvPr id="2200" name="Google Shape;2200;g7b0b6bc3f3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1" name="Google Shape;2201;g7b0b6bc3f3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89314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1"/>
        <p:cNvGrpSpPr/>
        <p:nvPr/>
      </p:nvGrpSpPr>
      <p:grpSpPr>
        <a:xfrm>
          <a:off x="0" y="0"/>
          <a:ext cx="0" cy="0"/>
          <a:chOff x="0" y="0"/>
          <a:chExt cx="0" cy="0"/>
        </a:xfrm>
      </p:grpSpPr>
      <p:sp>
        <p:nvSpPr>
          <p:cNvPr id="2192" name="Google Shape;2192;g7afeb5f8bb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3" name="Google Shape;2193;g7afeb5f8bb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gc09ed3ef6e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1" name="Google Shape;1721;gc09ed3ef6e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g7afeb5f8bb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1" name="Google Shape;1861;g7afeb5f8b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14465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g7afeb5f8bb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1" name="Google Shape;1861;g7afeb5f8b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29333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g7afeb5f8bb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1" name="Google Shape;1861;g7afeb5f8b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52953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5"/>
        <p:cNvGrpSpPr/>
        <p:nvPr/>
      </p:nvGrpSpPr>
      <p:grpSpPr>
        <a:xfrm>
          <a:off x="0" y="0"/>
          <a:ext cx="0" cy="0"/>
          <a:chOff x="0" y="0"/>
          <a:chExt cx="0" cy="0"/>
        </a:xfrm>
      </p:grpSpPr>
      <p:sp>
        <p:nvSpPr>
          <p:cNvPr id="2236" name="Google Shape;2236;g7afeb5f8b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7" name="Google Shape;2237;g7afeb5f8b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1"/>
        <p:cNvGrpSpPr/>
        <p:nvPr/>
      </p:nvGrpSpPr>
      <p:grpSpPr>
        <a:xfrm>
          <a:off x="0" y="0"/>
          <a:ext cx="0" cy="0"/>
          <a:chOff x="0" y="0"/>
          <a:chExt cx="0" cy="0"/>
        </a:xfrm>
      </p:grpSpPr>
      <p:sp>
        <p:nvSpPr>
          <p:cNvPr id="1962" name="Google Shape;1962;g7afeb5f8bb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3" name="Google Shape;1963;g7afeb5f8bb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71028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1"/>
        <p:cNvGrpSpPr/>
        <p:nvPr/>
      </p:nvGrpSpPr>
      <p:grpSpPr>
        <a:xfrm>
          <a:off x="0" y="0"/>
          <a:ext cx="0" cy="0"/>
          <a:chOff x="0" y="0"/>
          <a:chExt cx="0" cy="0"/>
        </a:xfrm>
      </p:grpSpPr>
      <p:sp>
        <p:nvSpPr>
          <p:cNvPr id="1962" name="Google Shape;1962;g7afeb5f8bb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3" name="Google Shape;1963;g7afeb5f8bb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18582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1"/>
        <p:cNvGrpSpPr/>
        <p:nvPr/>
      </p:nvGrpSpPr>
      <p:grpSpPr>
        <a:xfrm>
          <a:off x="0" y="0"/>
          <a:ext cx="0" cy="0"/>
          <a:chOff x="0" y="0"/>
          <a:chExt cx="0" cy="0"/>
        </a:xfrm>
      </p:grpSpPr>
      <p:sp>
        <p:nvSpPr>
          <p:cNvPr id="1962" name="Google Shape;1962;g7afeb5f8bb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3" name="Google Shape;1963;g7afeb5f8bb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44984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5"/>
        <p:cNvGrpSpPr/>
        <p:nvPr/>
      </p:nvGrpSpPr>
      <p:grpSpPr>
        <a:xfrm>
          <a:off x="0" y="0"/>
          <a:ext cx="0" cy="0"/>
          <a:chOff x="0" y="0"/>
          <a:chExt cx="0" cy="0"/>
        </a:xfrm>
      </p:grpSpPr>
      <p:sp>
        <p:nvSpPr>
          <p:cNvPr id="2236" name="Google Shape;2236;g7afeb5f8b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7" name="Google Shape;2237;g7afeb5f8b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79230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9"/>
        <p:cNvGrpSpPr/>
        <p:nvPr/>
      </p:nvGrpSpPr>
      <p:grpSpPr>
        <a:xfrm>
          <a:off x="0" y="0"/>
          <a:ext cx="0" cy="0"/>
          <a:chOff x="0" y="0"/>
          <a:chExt cx="0" cy="0"/>
        </a:xfrm>
      </p:grpSpPr>
      <p:sp>
        <p:nvSpPr>
          <p:cNvPr id="2520" name="Google Shape;2520;g7afeb5f8bb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1" name="Google Shape;2521;g7afeb5f8bb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1"/>
        <p:cNvGrpSpPr/>
        <p:nvPr/>
      </p:nvGrpSpPr>
      <p:grpSpPr>
        <a:xfrm>
          <a:off x="0" y="0"/>
          <a:ext cx="0" cy="0"/>
          <a:chOff x="0" y="0"/>
          <a:chExt cx="0" cy="0"/>
        </a:xfrm>
      </p:grpSpPr>
      <p:sp>
        <p:nvSpPr>
          <p:cNvPr id="1962" name="Google Shape;1962;g7afeb5f8bb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3" name="Google Shape;1963;g7afeb5f8bb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9942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4"/>
        <p:cNvGrpSpPr/>
        <p:nvPr/>
      </p:nvGrpSpPr>
      <p:grpSpPr>
        <a:xfrm>
          <a:off x="0" y="0"/>
          <a:ext cx="0" cy="0"/>
          <a:chOff x="0" y="0"/>
          <a:chExt cx="0" cy="0"/>
        </a:xfrm>
      </p:grpSpPr>
      <p:sp>
        <p:nvSpPr>
          <p:cNvPr id="1755" name="Google Shape;1755;gbfe5bae6e8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6" name="Google Shape;1756;gbfe5bae6e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4"/>
        <p:cNvGrpSpPr/>
        <p:nvPr/>
      </p:nvGrpSpPr>
      <p:grpSpPr>
        <a:xfrm>
          <a:off x="0" y="0"/>
          <a:ext cx="0" cy="0"/>
          <a:chOff x="0" y="0"/>
          <a:chExt cx="0" cy="0"/>
        </a:xfrm>
      </p:grpSpPr>
      <p:sp>
        <p:nvSpPr>
          <p:cNvPr id="1755" name="Google Shape;1755;gbfe5bae6e8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6" name="Google Shape;1756;gbfe5bae6e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6459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8"/>
        <p:cNvGrpSpPr/>
        <p:nvPr/>
      </p:nvGrpSpPr>
      <p:grpSpPr>
        <a:xfrm>
          <a:off x="0" y="0"/>
          <a:ext cx="0" cy="0"/>
          <a:chOff x="0" y="0"/>
          <a:chExt cx="0" cy="0"/>
        </a:xfrm>
      </p:grpSpPr>
      <p:sp>
        <p:nvSpPr>
          <p:cNvPr id="1929" name="Google Shape;1929;g7afeb5f8b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0" name="Google Shape;1930;g7afeb5f8b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8"/>
        <p:cNvGrpSpPr/>
        <p:nvPr/>
      </p:nvGrpSpPr>
      <p:grpSpPr>
        <a:xfrm>
          <a:off x="0" y="0"/>
          <a:ext cx="0" cy="0"/>
          <a:chOff x="0" y="0"/>
          <a:chExt cx="0" cy="0"/>
        </a:xfrm>
      </p:grpSpPr>
      <p:sp>
        <p:nvSpPr>
          <p:cNvPr id="1929" name="Google Shape;1929;g7afeb5f8b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0" name="Google Shape;1930;g7afeb5f8b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1439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dk2"/>
            </a:gs>
            <a:gs pos="100000">
              <a:schemeClr val="lt2"/>
            </a:gs>
          </a:gsLst>
          <a:lin ang="5400012" scaled="0"/>
        </a:gradFill>
        <a:effectLst/>
      </p:bgPr>
    </p:bg>
    <p:spTree>
      <p:nvGrpSpPr>
        <p:cNvPr id="1" name="Shape 8"/>
        <p:cNvGrpSpPr/>
        <p:nvPr/>
      </p:nvGrpSpPr>
      <p:grpSpPr>
        <a:xfrm>
          <a:off x="0" y="0"/>
          <a:ext cx="0" cy="0"/>
          <a:chOff x="0" y="0"/>
          <a:chExt cx="0" cy="0"/>
        </a:xfrm>
      </p:grpSpPr>
      <p:sp>
        <p:nvSpPr>
          <p:cNvPr id="9" name="Google Shape;9;p2"/>
          <p:cNvSpPr/>
          <p:nvPr/>
        </p:nvSpPr>
        <p:spPr>
          <a:xfrm>
            <a:off x="2558550" y="558300"/>
            <a:ext cx="4026900" cy="40269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40476" y="-2695110"/>
            <a:ext cx="9224952" cy="9652775"/>
          </a:xfrm>
          <a:custGeom>
            <a:avLst/>
            <a:gdLst/>
            <a:ahLst/>
            <a:cxnLst/>
            <a:rect l="l" t="t" r="r" b="b"/>
            <a:pathLst>
              <a:path w="115449" h="115450" extrusionOk="0">
                <a:moveTo>
                  <a:pt x="10485" y="246"/>
                </a:moveTo>
                <a:lnTo>
                  <a:pt x="10485" y="10486"/>
                </a:lnTo>
                <a:lnTo>
                  <a:pt x="245" y="10486"/>
                </a:lnTo>
                <a:lnTo>
                  <a:pt x="245" y="246"/>
                </a:lnTo>
                <a:close/>
                <a:moveTo>
                  <a:pt x="20951" y="246"/>
                </a:moveTo>
                <a:lnTo>
                  <a:pt x="20951" y="10486"/>
                </a:lnTo>
                <a:lnTo>
                  <a:pt x="10711" y="10486"/>
                </a:lnTo>
                <a:lnTo>
                  <a:pt x="10711" y="246"/>
                </a:lnTo>
                <a:close/>
                <a:moveTo>
                  <a:pt x="31436" y="246"/>
                </a:moveTo>
                <a:lnTo>
                  <a:pt x="31436" y="10486"/>
                </a:lnTo>
                <a:lnTo>
                  <a:pt x="21177" y="10486"/>
                </a:lnTo>
                <a:lnTo>
                  <a:pt x="21177" y="246"/>
                </a:lnTo>
                <a:close/>
                <a:moveTo>
                  <a:pt x="41902" y="246"/>
                </a:moveTo>
                <a:lnTo>
                  <a:pt x="41902" y="10486"/>
                </a:lnTo>
                <a:lnTo>
                  <a:pt x="31662" y="10486"/>
                </a:lnTo>
                <a:lnTo>
                  <a:pt x="31662" y="246"/>
                </a:lnTo>
                <a:close/>
                <a:moveTo>
                  <a:pt x="52369" y="246"/>
                </a:moveTo>
                <a:lnTo>
                  <a:pt x="52369" y="10486"/>
                </a:lnTo>
                <a:lnTo>
                  <a:pt x="42128" y="10486"/>
                </a:lnTo>
                <a:lnTo>
                  <a:pt x="42128" y="246"/>
                </a:lnTo>
                <a:close/>
                <a:moveTo>
                  <a:pt x="62854" y="246"/>
                </a:moveTo>
                <a:lnTo>
                  <a:pt x="62854" y="10486"/>
                </a:lnTo>
                <a:lnTo>
                  <a:pt x="52613" y="10486"/>
                </a:lnTo>
                <a:lnTo>
                  <a:pt x="52613" y="246"/>
                </a:lnTo>
                <a:close/>
                <a:moveTo>
                  <a:pt x="73320" y="246"/>
                </a:moveTo>
                <a:lnTo>
                  <a:pt x="73320" y="10486"/>
                </a:lnTo>
                <a:lnTo>
                  <a:pt x="63080" y="10486"/>
                </a:lnTo>
                <a:lnTo>
                  <a:pt x="63080" y="246"/>
                </a:lnTo>
                <a:close/>
                <a:moveTo>
                  <a:pt x="83805" y="246"/>
                </a:moveTo>
                <a:lnTo>
                  <a:pt x="83805" y="10486"/>
                </a:lnTo>
                <a:lnTo>
                  <a:pt x="73546" y="10486"/>
                </a:lnTo>
                <a:lnTo>
                  <a:pt x="73546" y="246"/>
                </a:lnTo>
                <a:close/>
                <a:moveTo>
                  <a:pt x="94271" y="246"/>
                </a:moveTo>
                <a:lnTo>
                  <a:pt x="94271" y="10486"/>
                </a:lnTo>
                <a:lnTo>
                  <a:pt x="84031" y="10486"/>
                </a:lnTo>
                <a:lnTo>
                  <a:pt x="84031" y="246"/>
                </a:lnTo>
                <a:close/>
                <a:moveTo>
                  <a:pt x="104737" y="246"/>
                </a:moveTo>
                <a:lnTo>
                  <a:pt x="104737" y="10486"/>
                </a:lnTo>
                <a:lnTo>
                  <a:pt x="94497" y="10486"/>
                </a:lnTo>
                <a:lnTo>
                  <a:pt x="94497" y="246"/>
                </a:lnTo>
                <a:close/>
                <a:moveTo>
                  <a:pt x="115222" y="246"/>
                </a:moveTo>
                <a:lnTo>
                  <a:pt x="115222" y="10486"/>
                </a:lnTo>
                <a:lnTo>
                  <a:pt x="104982" y="10486"/>
                </a:lnTo>
                <a:lnTo>
                  <a:pt x="104982" y="246"/>
                </a:lnTo>
                <a:close/>
                <a:moveTo>
                  <a:pt x="10485" y="10712"/>
                </a:moveTo>
                <a:lnTo>
                  <a:pt x="10485" y="20952"/>
                </a:lnTo>
                <a:lnTo>
                  <a:pt x="245" y="20952"/>
                </a:lnTo>
                <a:lnTo>
                  <a:pt x="245" y="10712"/>
                </a:lnTo>
                <a:close/>
                <a:moveTo>
                  <a:pt x="20951" y="10712"/>
                </a:moveTo>
                <a:lnTo>
                  <a:pt x="20951" y="20952"/>
                </a:lnTo>
                <a:lnTo>
                  <a:pt x="10711" y="20952"/>
                </a:lnTo>
                <a:lnTo>
                  <a:pt x="10711" y="10712"/>
                </a:lnTo>
                <a:close/>
                <a:moveTo>
                  <a:pt x="31436" y="10712"/>
                </a:moveTo>
                <a:lnTo>
                  <a:pt x="31436" y="20952"/>
                </a:lnTo>
                <a:lnTo>
                  <a:pt x="21177" y="20952"/>
                </a:lnTo>
                <a:lnTo>
                  <a:pt x="21177" y="10712"/>
                </a:lnTo>
                <a:close/>
                <a:moveTo>
                  <a:pt x="41902" y="10712"/>
                </a:moveTo>
                <a:lnTo>
                  <a:pt x="41902" y="20952"/>
                </a:lnTo>
                <a:lnTo>
                  <a:pt x="31662" y="20952"/>
                </a:lnTo>
                <a:lnTo>
                  <a:pt x="31662" y="10712"/>
                </a:lnTo>
                <a:close/>
                <a:moveTo>
                  <a:pt x="52369" y="10712"/>
                </a:moveTo>
                <a:lnTo>
                  <a:pt x="52369" y="20952"/>
                </a:lnTo>
                <a:lnTo>
                  <a:pt x="42128" y="20952"/>
                </a:lnTo>
                <a:lnTo>
                  <a:pt x="42128" y="10712"/>
                </a:lnTo>
                <a:close/>
                <a:moveTo>
                  <a:pt x="62854" y="10712"/>
                </a:moveTo>
                <a:lnTo>
                  <a:pt x="62854" y="20952"/>
                </a:lnTo>
                <a:lnTo>
                  <a:pt x="52613" y="20952"/>
                </a:lnTo>
                <a:lnTo>
                  <a:pt x="52613" y="10712"/>
                </a:lnTo>
                <a:close/>
                <a:moveTo>
                  <a:pt x="73320" y="10712"/>
                </a:moveTo>
                <a:lnTo>
                  <a:pt x="73320" y="20952"/>
                </a:lnTo>
                <a:lnTo>
                  <a:pt x="63080" y="20952"/>
                </a:lnTo>
                <a:lnTo>
                  <a:pt x="63080" y="10712"/>
                </a:lnTo>
                <a:close/>
                <a:moveTo>
                  <a:pt x="83805" y="10712"/>
                </a:moveTo>
                <a:lnTo>
                  <a:pt x="83805" y="20952"/>
                </a:lnTo>
                <a:lnTo>
                  <a:pt x="73546" y="20952"/>
                </a:lnTo>
                <a:lnTo>
                  <a:pt x="73546" y="10712"/>
                </a:lnTo>
                <a:close/>
                <a:moveTo>
                  <a:pt x="94271" y="10712"/>
                </a:moveTo>
                <a:lnTo>
                  <a:pt x="94271" y="20952"/>
                </a:lnTo>
                <a:lnTo>
                  <a:pt x="84031" y="20952"/>
                </a:lnTo>
                <a:lnTo>
                  <a:pt x="84031" y="10712"/>
                </a:lnTo>
                <a:close/>
                <a:moveTo>
                  <a:pt x="104737" y="10712"/>
                </a:moveTo>
                <a:lnTo>
                  <a:pt x="104737" y="20952"/>
                </a:lnTo>
                <a:lnTo>
                  <a:pt x="94497" y="20952"/>
                </a:lnTo>
                <a:lnTo>
                  <a:pt x="94497" y="10712"/>
                </a:lnTo>
                <a:close/>
                <a:moveTo>
                  <a:pt x="115222" y="10712"/>
                </a:moveTo>
                <a:lnTo>
                  <a:pt x="115222" y="20952"/>
                </a:lnTo>
                <a:lnTo>
                  <a:pt x="104982" y="20952"/>
                </a:lnTo>
                <a:lnTo>
                  <a:pt x="104982" y="10712"/>
                </a:lnTo>
                <a:close/>
                <a:moveTo>
                  <a:pt x="10485" y="21178"/>
                </a:moveTo>
                <a:lnTo>
                  <a:pt x="10485" y="31437"/>
                </a:lnTo>
                <a:lnTo>
                  <a:pt x="245" y="31437"/>
                </a:lnTo>
                <a:lnTo>
                  <a:pt x="245" y="21178"/>
                </a:lnTo>
                <a:close/>
                <a:moveTo>
                  <a:pt x="20951" y="21178"/>
                </a:moveTo>
                <a:lnTo>
                  <a:pt x="20951" y="31437"/>
                </a:lnTo>
                <a:lnTo>
                  <a:pt x="10711" y="31437"/>
                </a:lnTo>
                <a:lnTo>
                  <a:pt x="10711" y="21178"/>
                </a:lnTo>
                <a:close/>
                <a:moveTo>
                  <a:pt x="31436" y="21178"/>
                </a:moveTo>
                <a:lnTo>
                  <a:pt x="31436" y="31437"/>
                </a:lnTo>
                <a:lnTo>
                  <a:pt x="21177" y="31437"/>
                </a:lnTo>
                <a:lnTo>
                  <a:pt x="21177" y="21178"/>
                </a:lnTo>
                <a:close/>
                <a:moveTo>
                  <a:pt x="41902" y="21178"/>
                </a:moveTo>
                <a:lnTo>
                  <a:pt x="41902" y="31437"/>
                </a:lnTo>
                <a:lnTo>
                  <a:pt x="31662" y="31437"/>
                </a:lnTo>
                <a:lnTo>
                  <a:pt x="31662" y="21178"/>
                </a:lnTo>
                <a:close/>
                <a:moveTo>
                  <a:pt x="52369" y="21178"/>
                </a:moveTo>
                <a:lnTo>
                  <a:pt x="52369" y="31437"/>
                </a:lnTo>
                <a:lnTo>
                  <a:pt x="42128" y="31437"/>
                </a:lnTo>
                <a:lnTo>
                  <a:pt x="42128" y="21178"/>
                </a:lnTo>
                <a:close/>
                <a:moveTo>
                  <a:pt x="62854" y="21178"/>
                </a:moveTo>
                <a:lnTo>
                  <a:pt x="62854" y="31437"/>
                </a:lnTo>
                <a:lnTo>
                  <a:pt x="52613" y="31437"/>
                </a:lnTo>
                <a:lnTo>
                  <a:pt x="52613" y="21178"/>
                </a:lnTo>
                <a:close/>
                <a:moveTo>
                  <a:pt x="73320" y="21178"/>
                </a:moveTo>
                <a:lnTo>
                  <a:pt x="73320" y="31437"/>
                </a:lnTo>
                <a:lnTo>
                  <a:pt x="63080" y="31437"/>
                </a:lnTo>
                <a:lnTo>
                  <a:pt x="63080" y="21178"/>
                </a:lnTo>
                <a:close/>
                <a:moveTo>
                  <a:pt x="83805" y="21178"/>
                </a:moveTo>
                <a:lnTo>
                  <a:pt x="83805" y="31437"/>
                </a:lnTo>
                <a:lnTo>
                  <a:pt x="73546" y="31437"/>
                </a:lnTo>
                <a:lnTo>
                  <a:pt x="73546" y="21178"/>
                </a:lnTo>
                <a:close/>
                <a:moveTo>
                  <a:pt x="94271" y="21178"/>
                </a:moveTo>
                <a:lnTo>
                  <a:pt x="94271" y="31437"/>
                </a:lnTo>
                <a:lnTo>
                  <a:pt x="84031" y="31437"/>
                </a:lnTo>
                <a:lnTo>
                  <a:pt x="84031" y="21178"/>
                </a:lnTo>
                <a:close/>
                <a:moveTo>
                  <a:pt x="104737" y="21178"/>
                </a:moveTo>
                <a:lnTo>
                  <a:pt x="104737" y="31437"/>
                </a:lnTo>
                <a:lnTo>
                  <a:pt x="94497" y="31437"/>
                </a:lnTo>
                <a:lnTo>
                  <a:pt x="94497" y="21178"/>
                </a:lnTo>
                <a:close/>
                <a:moveTo>
                  <a:pt x="115222" y="21178"/>
                </a:moveTo>
                <a:lnTo>
                  <a:pt x="115222" y="31437"/>
                </a:lnTo>
                <a:lnTo>
                  <a:pt x="104982" y="31437"/>
                </a:lnTo>
                <a:lnTo>
                  <a:pt x="104982" y="21178"/>
                </a:lnTo>
                <a:close/>
                <a:moveTo>
                  <a:pt x="10485" y="31663"/>
                </a:moveTo>
                <a:lnTo>
                  <a:pt x="10485" y="41903"/>
                </a:lnTo>
                <a:lnTo>
                  <a:pt x="245" y="41903"/>
                </a:lnTo>
                <a:lnTo>
                  <a:pt x="245" y="31663"/>
                </a:lnTo>
                <a:close/>
                <a:moveTo>
                  <a:pt x="20951" y="31663"/>
                </a:moveTo>
                <a:lnTo>
                  <a:pt x="20951" y="41903"/>
                </a:lnTo>
                <a:lnTo>
                  <a:pt x="10711" y="41903"/>
                </a:lnTo>
                <a:lnTo>
                  <a:pt x="10711" y="31663"/>
                </a:lnTo>
                <a:close/>
                <a:moveTo>
                  <a:pt x="31436" y="31663"/>
                </a:moveTo>
                <a:lnTo>
                  <a:pt x="31436" y="41903"/>
                </a:lnTo>
                <a:lnTo>
                  <a:pt x="21177" y="41903"/>
                </a:lnTo>
                <a:lnTo>
                  <a:pt x="21177" y="31663"/>
                </a:lnTo>
                <a:close/>
                <a:moveTo>
                  <a:pt x="41902" y="31663"/>
                </a:moveTo>
                <a:lnTo>
                  <a:pt x="41902" y="41903"/>
                </a:lnTo>
                <a:lnTo>
                  <a:pt x="31662" y="41903"/>
                </a:lnTo>
                <a:lnTo>
                  <a:pt x="31662" y="31663"/>
                </a:lnTo>
                <a:close/>
                <a:moveTo>
                  <a:pt x="52369" y="31663"/>
                </a:moveTo>
                <a:lnTo>
                  <a:pt x="52369" y="41903"/>
                </a:lnTo>
                <a:lnTo>
                  <a:pt x="42128" y="41903"/>
                </a:lnTo>
                <a:lnTo>
                  <a:pt x="42128" y="31663"/>
                </a:lnTo>
                <a:close/>
                <a:moveTo>
                  <a:pt x="62854" y="31663"/>
                </a:moveTo>
                <a:lnTo>
                  <a:pt x="62854" y="41903"/>
                </a:lnTo>
                <a:lnTo>
                  <a:pt x="52613" y="41903"/>
                </a:lnTo>
                <a:lnTo>
                  <a:pt x="52613" y="31663"/>
                </a:lnTo>
                <a:close/>
                <a:moveTo>
                  <a:pt x="73320" y="31663"/>
                </a:moveTo>
                <a:lnTo>
                  <a:pt x="73320" y="41903"/>
                </a:lnTo>
                <a:lnTo>
                  <a:pt x="63080" y="41903"/>
                </a:lnTo>
                <a:lnTo>
                  <a:pt x="63080" y="31663"/>
                </a:lnTo>
                <a:close/>
                <a:moveTo>
                  <a:pt x="83805" y="31663"/>
                </a:moveTo>
                <a:lnTo>
                  <a:pt x="83805" y="41903"/>
                </a:lnTo>
                <a:lnTo>
                  <a:pt x="73546" y="41903"/>
                </a:lnTo>
                <a:lnTo>
                  <a:pt x="73546" y="31663"/>
                </a:lnTo>
                <a:close/>
                <a:moveTo>
                  <a:pt x="94271" y="31663"/>
                </a:moveTo>
                <a:lnTo>
                  <a:pt x="94271" y="41903"/>
                </a:lnTo>
                <a:lnTo>
                  <a:pt x="84031" y="41903"/>
                </a:lnTo>
                <a:lnTo>
                  <a:pt x="84031" y="31663"/>
                </a:lnTo>
                <a:close/>
                <a:moveTo>
                  <a:pt x="104737" y="31663"/>
                </a:moveTo>
                <a:lnTo>
                  <a:pt x="104737" y="41903"/>
                </a:lnTo>
                <a:lnTo>
                  <a:pt x="94497" y="41903"/>
                </a:lnTo>
                <a:lnTo>
                  <a:pt x="94497" y="31663"/>
                </a:lnTo>
                <a:close/>
                <a:moveTo>
                  <a:pt x="115222" y="31663"/>
                </a:moveTo>
                <a:lnTo>
                  <a:pt x="115222" y="41903"/>
                </a:lnTo>
                <a:lnTo>
                  <a:pt x="104982" y="41903"/>
                </a:lnTo>
                <a:lnTo>
                  <a:pt x="104982" y="31663"/>
                </a:lnTo>
                <a:close/>
                <a:moveTo>
                  <a:pt x="10485" y="42129"/>
                </a:moveTo>
                <a:lnTo>
                  <a:pt x="10485" y="52370"/>
                </a:lnTo>
                <a:lnTo>
                  <a:pt x="245" y="52370"/>
                </a:lnTo>
                <a:lnTo>
                  <a:pt x="245" y="42129"/>
                </a:lnTo>
                <a:close/>
                <a:moveTo>
                  <a:pt x="20951" y="42129"/>
                </a:moveTo>
                <a:lnTo>
                  <a:pt x="20951" y="52370"/>
                </a:lnTo>
                <a:lnTo>
                  <a:pt x="10711" y="52370"/>
                </a:lnTo>
                <a:lnTo>
                  <a:pt x="10711" y="42129"/>
                </a:lnTo>
                <a:close/>
                <a:moveTo>
                  <a:pt x="31436" y="42129"/>
                </a:moveTo>
                <a:lnTo>
                  <a:pt x="31436" y="52370"/>
                </a:lnTo>
                <a:lnTo>
                  <a:pt x="21177" y="52370"/>
                </a:lnTo>
                <a:lnTo>
                  <a:pt x="21177" y="42129"/>
                </a:lnTo>
                <a:close/>
                <a:moveTo>
                  <a:pt x="41902" y="42129"/>
                </a:moveTo>
                <a:lnTo>
                  <a:pt x="41902" y="52370"/>
                </a:lnTo>
                <a:lnTo>
                  <a:pt x="31662" y="52370"/>
                </a:lnTo>
                <a:lnTo>
                  <a:pt x="31662" y="42129"/>
                </a:lnTo>
                <a:close/>
                <a:moveTo>
                  <a:pt x="52369" y="42129"/>
                </a:moveTo>
                <a:lnTo>
                  <a:pt x="52369" y="52370"/>
                </a:lnTo>
                <a:lnTo>
                  <a:pt x="42128" y="52370"/>
                </a:lnTo>
                <a:lnTo>
                  <a:pt x="42128" y="42129"/>
                </a:lnTo>
                <a:close/>
                <a:moveTo>
                  <a:pt x="62854" y="42129"/>
                </a:moveTo>
                <a:lnTo>
                  <a:pt x="62854" y="52370"/>
                </a:lnTo>
                <a:lnTo>
                  <a:pt x="52613" y="52370"/>
                </a:lnTo>
                <a:lnTo>
                  <a:pt x="52613" y="42129"/>
                </a:lnTo>
                <a:close/>
                <a:moveTo>
                  <a:pt x="73320" y="42129"/>
                </a:moveTo>
                <a:lnTo>
                  <a:pt x="73320" y="52370"/>
                </a:lnTo>
                <a:lnTo>
                  <a:pt x="63080" y="52370"/>
                </a:lnTo>
                <a:lnTo>
                  <a:pt x="63080" y="42129"/>
                </a:lnTo>
                <a:close/>
                <a:moveTo>
                  <a:pt x="83805" y="42129"/>
                </a:moveTo>
                <a:lnTo>
                  <a:pt x="83805" y="52370"/>
                </a:lnTo>
                <a:lnTo>
                  <a:pt x="73546" y="52370"/>
                </a:lnTo>
                <a:lnTo>
                  <a:pt x="73546" y="42129"/>
                </a:lnTo>
                <a:close/>
                <a:moveTo>
                  <a:pt x="94271" y="42129"/>
                </a:moveTo>
                <a:lnTo>
                  <a:pt x="94271" y="52370"/>
                </a:lnTo>
                <a:lnTo>
                  <a:pt x="84031" y="52370"/>
                </a:lnTo>
                <a:lnTo>
                  <a:pt x="84031" y="42129"/>
                </a:lnTo>
                <a:close/>
                <a:moveTo>
                  <a:pt x="104737" y="42129"/>
                </a:moveTo>
                <a:lnTo>
                  <a:pt x="104737" y="52370"/>
                </a:lnTo>
                <a:lnTo>
                  <a:pt x="94497" y="52370"/>
                </a:lnTo>
                <a:lnTo>
                  <a:pt x="94497" y="42129"/>
                </a:lnTo>
                <a:close/>
                <a:moveTo>
                  <a:pt x="115222" y="42129"/>
                </a:moveTo>
                <a:lnTo>
                  <a:pt x="115222" y="52370"/>
                </a:lnTo>
                <a:lnTo>
                  <a:pt x="104982" y="52370"/>
                </a:lnTo>
                <a:lnTo>
                  <a:pt x="104982" y="42129"/>
                </a:lnTo>
                <a:close/>
                <a:moveTo>
                  <a:pt x="10485" y="52614"/>
                </a:moveTo>
                <a:lnTo>
                  <a:pt x="10485" y="62855"/>
                </a:lnTo>
                <a:lnTo>
                  <a:pt x="245" y="62855"/>
                </a:lnTo>
                <a:lnTo>
                  <a:pt x="245" y="52614"/>
                </a:lnTo>
                <a:close/>
                <a:moveTo>
                  <a:pt x="20951" y="52614"/>
                </a:moveTo>
                <a:lnTo>
                  <a:pt x="20951" y="62855"/>
                </a:lnTo>
                <a:lnTo>
                  <a:pt x="10711" y="62855"/>
                </a:lnTo>
                <a:lnTo>
                  <a:pt x="10711" y="52614"/>
                </a:lnTo>
                <a:close/>
                <a:moveTo>
                  <a:pt x="31436" y="52614"/>
                </a:moveTo>
                <a:lnTo>
                  <a:pt x="31436" y="62855"/>
                </a:lnTo>
                <a:lnTo>
                  <a:pt x="21177" y="62855"/>
                </a:lnTo>
                <a:lnTo>
                  <a:pt x="21177" y="52614"/>
                </a:lnTo>
                <a:close/>
                <a:moveTo>
                  <a:pt x="41902" y="52614"/>
                </a:moveTo>
                <a:lnTo>
                  <a:pt x="41902" y="62855"/>
                </a:lnTo>
                <a:lnTo>
                  <a:pt x="31662" y="62855"/>
                </a:lnTo>
                <a:lnTo>
                  <a:pt x="31662" y="52614"/>
                </a:lnTo>
                <a:close/>
                <a:moveTo>
                  <a:pt x="52369" y="52614"/>
                </a:moveTo>
                <a:lnTo>
                  <a:pt x="52369" y="62855"/>
                </a:lnTo>
                <a:lnTo>
                  <a:pt x="42128" y="62855"/>
                </a:lnTo>
                <a:lnTo>
                  <a:pt x="42128" y="52614"/>
                </a:lnTo>
                <a:close/>
                <a:moveTo>
                  <a:pt x="62854" y="52614"/>
                </a:moveTo>
                <a:lnTo>
                  <a:pt x="62854" y="62855"/>
                </a:lnTo>
                <a:lnTo>
                  <a:pt x="52613" y="62855"/>
                </a:lnTo>
                <a:lnTo>
                  <a:pt x="52613" y="52614"/>
                </a:lnTo>
                <a:close/>
                <a:moveTo>
                  <a:pt x="73320" y="52614"/>
                </a:moveTo>
                <a:lnTo>
                  <a:pt x="73320" y="62855"/>
                </a:lnTo>
                <a:lnTo>
                  <a:pt x="63080" y="62855"/>
                </a:lnTo>
                <a:lnTo>
                  <a:pt x="63080" y="52614"/>
                </a:lnTo>
                <a:close/>
                <a:moveTo>
                  <a:pt x="83805" y="52614"/>
                </a:moveTo>
                <a:lnTo>
                  <a:pt x="83805" y="62855"/>
                </a:lnTo>
                <a:lnTo>
                  <a:pt x="73546" y="62855"/>
                </a:lnTo>
                <a:lnTo>
                  <a:pt x="73546" y="52614"/>
                </a:lnTo>
                <a:close/>
                <a:moveTo>
                  <a:pt x="94271" y="52614"/>
                </a:moveTo>
                <a:lnTo>
                  <a:pt x="94271" y="62855"/>
                </a:lnTo>
                <a:lnTo>
                  <a:pt x="84031" y="62855"/>
                </a:lnTo>
                <a:lnTo>
                  <a:pt x="84031" y="52614"/>
                </a:lnTo>
                <a:close/>
                <a:moveTo>
                  <a:pt x="104737" y="52614"/>
                </a:moveTo>
                <a:lnTo>
                  <a:pt x="104737" y="62855"/>
                </a:lnTo>
                <a:lnTo>
                  <a:pt x="94497" y="62855"/>
                </a:lnTo>
                <a:lnTo>
                  <a:pt x="94497" y="52614"/>
                </a:lnTo>
                <a:close/>
                <a:moveTo>
                  <a:pt x="115222" y="52614"/>
                </a:moveTo>
                <a:lnTo>
                  <a:pt x="115222" y="62855"/>
                </a:lnTo>
                <a:lnTo>
                  <a:pt x="104982" y="62855"/>
                </a:lnTo>
                <a:lnTo>
                  <a:pt x="104982" y="52614"/>
                </a:lnTo>
                <a:close/>
                <a:moveTo>
                  <a:pt x="10485" y="63080"/>
                </a:moveTo>
                <a:lnTo>
                  <a:pt x="10485" y="73321"/>
                </a:lnTo>
                <a:lnTo>
                  <a:pt x="245" y="73321"/>
                </a:lnTo>
                <a:lnTo>
                  <a:pt x="245" y="63080"/>
                </a:lnTo>
                <a:close/>
                <a:moveTo>
                  <a:pt x="20951" y="63080"/>
                </a:moveTo>
                <a:lnTo>
                  <a:pt x="20951" y="73321"/>
                </a:lnTo>
                <a:lnTo>
                  <a:pt x="10711" y="73321"/>
                </a:lnTo>
                <a:lnTo>
                  <a:pt x="10711" y="63080"/>
                </a:lnTo>
                <a:close/>
                <a:moveTo>
                  <a:pt x="31436" y="63080"/>
                </a:moveTo>
                <a:lnTo>
                  <a:pt x="31436" y="73321"/>
                </a:lnTo>
                <a:lnTo>
                  <a:pt x="21177" y="73321"/>
                </a:lnTo>
                <a:lnTo>
                  <a:pt x="21177" y="63080"/>
                </a:lnTo>
                <a:close/>
                <a:moveTo>
                  <a:pt x="41902" y="63080"/>
                </a:moveTo>
                <a:lnTo>
                  <a:pt x="41902" y="73321"/>
                </a:lnTo>
                <a:lnTo>
                  <a:pt x="31662" y="73321"/>
                </a:lnTo>
                <a:lnTo>
                  <a:pt x="31662" y="63080"/>
                </a:lnTo>
                <a:close/>
                <a:moveTo>
                  <a:pt x="52369" y="63080"/>
                </a:moveTo>
                <a:lnTo>
                  <a:pt x="52369" y="73321"/>
                </a:lnTo>
                <a:lnTo>
                  <a:pt x="42128" y="73321"/>
                </a:lnTo>
                <a:lnTo>
                  <a:pt x="42128" y="63080"/>
                </a:lnTo>
                <a:close/>
                <a:moveTo>
                  <a:pt x="62854" y="63080"/>
                </a:moveTo>
                <a:lnTo>
                  <a:pt x="62854" y="73321"/>
                </a:lnTo>
                <a:lnTo>
                  <a:pt x="52613" y="73321"/>
                </a:lnTo>
                <a:lnTo>
                  <a:pt x="52613" y="63080"/>
                </a:lnTo>
                <a:close/>
                <a:moveTo>
                  <a:pt x="73320" y="63080"/>
                </a:moveTo>
                <a:lnTo>
                  <a:pt x="73320" y="73321"/>
                </a:lnTo>
                <a:lnTo>
                  <a:pt x="63080" y="73321"/>
                </a:lnTo>
                <a:lnTo>
                  <a:pt x="63080" y="63080"/>
                </a:lnTo>
                <a:close/>
                <a:moveTo>
                  <a:pt x="83805" y="63080"/>
                </a:moveTo>
                <a:lnTo>
                  <a:pt x="83805" y="73321"/>
                </a:lnTo>
                <a:lnTo>
                  <a:pt x="73546" y="73321"/>
                </a:lnTo>
                <a:lnTo>
                  <a:pt x="73546" y="63080"/>
                </a:lnTo>
                <a:close/>
                <a:moveTo>
                  <a:pt x="94271" y="63080"/>
                </a:moveTo>
                <a:lnTo>
                  <a:pt x="94271" y="73321"/>
                </a:lnTo>
                <a:lnTo>
                  <a:pt x="84031" y="73321"/>
                </a:lnTo>
                <a:lnTo>
                  <a:pt x="84031" y="63080"/>
                </a:lnTo>
                <a:close/>
                <a:moveTo>
                  <a:pt x="104737" y="63080"/>
                </a:moveTo>
                <a:lnTo>
                  <a:pt x="104737" y="73321"/>
                </a:lnTo>
                <a:lnTo>
                  <a:pt x="94497" y="73321"/>
                </a:lnTo>
                <a:lnTo>
                  <a:pt x="94497" y="63080"/>
                </a:lnTo>
                <a:close/>
                <a:moveTo>
                  <a:pt x="115222" y="63080"/>
                </a:moveTo>
                <a:lnTo>
                  <a:pt x="115222" y="73321"/>
                </a:lnTo>
                <a:lnTo>
                  <a:pt x="104982" y="73321"/>
                </a:lnTo>
                <a:lnTo>
                  <a:pt x="104982" y="63080"/>
                </a:lnTo>
                <a:close/>
                <a:moveTo>
                  <a:pt x="10485" y="73547"/>
                </a:moveTo>
                <a:lnTo>
                  <a:pt x="10485" y="83806"/>
                </a:lnTo>
                <a:lnTo>
                  <a:pt x="245" y="83806"/>
                </a:lnTo>
                <a:lnTo>
                  <a:pt x="245" y="73547"/>
                </a:lnTo>
                <a:close/>
                <a:moveTo>
                  <a:pt x="20951" y="73547"/>
                </a:moveTo>
                <a:lnTo>
                  <a:pt x="20951" y="83806"/>
                </a:lnTo>
                <a:lnTo>
                  <a:pt x="10711" y="83806"/>
                </a:lnTo>
                <a:lnTo>
                  <a:pt x="10711" y="73547"/>
                </a:lnTo>
                <a:close/>
                <a:moveTo>
                  <a:pt x="31436" y="73547"/>
                </a:moveTo>
                <a:lnTo>
                  <a:pt x="31436" y="83806"/>
                </a:lnTo>
                <a:lnTo>
                  <a:pt x="21177" y="83806"/>
                </a:lnTo>
                <a:lnTo>
                  <a:pt x="21177" y="73547"/>
                </a:lnTo>
                <a:close/>
                <a:moveTo>
                  <a:pt x="41902" y="73547"/>
                </a:moveTo>
                <a:lnTo>
                  <a:pt x="41902" y="83806"/>
                </a:lnTo>
                <a:lnTo>
                  <a:pt x="31662" y="83806"/>
                </a:lnTo>
                <a:lnTo>
                  <a:pt x="31662" y="73547"/>
                </a:lnTo>
                <a:close/>
                <a:moveTo>
                  <a:pt x="52369" y="73547"/>
                </a:moveTo>
                <a:lnTo>
                  <a:pt x="52369" y="83806"/>
                </a:lnTo>
                <a:lnTo>
                  <a:pt x="42128" y="83806"/>
                </a:lnTo>
                <a:lnTo>
                  <a:pt x="42128" y="73547"/>
                </a:lnTo>
                <a:close/>
                <a:moveTo>
                  <a:pt x="62854" y="73547"/>
                </a:moveTo>
                <a:lnTo>
                  <a:pt x="62854" y="83806"/>
                </a:lnTo>
                <a:lnTo>
                  <a:pt x="52613" y="83806"/>
                </a:lnTo>
                <a:lnTo>
                  <a:pt x="52613" y="73547"/>
                </a:lnTo>
                <a:close/>
                <a:moveTo>
                  <a:pt x="73320" y="73547"/>
                </a:moveTo>
                <a:lnTo>
                  <a:pt x="73320" y="83806"/>
                </a:lnTo>
                <a:lnTo>
                  <a:pt x="63080" y="83806"/>
                </a:lnTo>
                <a:lnTo>
                  <a:pt x="63080" y="73547"/>
                </a:lnTo>
                <a:close/>
                <a:moveTo>
                  <a:pt x="83805" y="73547"/>
                </a:moveTo>
                <a:lnTo>
                  <a:pt x="83805" y="83806"/>
                </a:lnTo>
                <a:lnTo>
                  <a:pt x="73546" y="83806"/>
                </a:lnTo>
                <a:lnTo>
                  <a:pt x="73546" y="73547"/>
                </a:lnTo>
                <a:close/>
                <a:moveTo>
                  <a:pt x="94271" y="73547"/>
                </a:moveTo>
                <a:lnTo>
                  <a:pt x="94271" y="83806"/>
                </a:lnTo>
                <a:lnTo>
                  <a:pt x="84031" y="83806"/>
                </a:lnTo>
                <a:lnTo>
                  <a:pt x="84031" y="73547"/>
                </a:lnTo>
                <a:close/>
                <a:moveTo>
                  <a:pt x="104737" y="73547"/>
                </a:moveTo>
                <a:lnTo>
                  <a:pt x="104737" y="83806"/>
                </a:lnTo>
                <a:lnTo>
                  <a:pt x="94497" y="83806"/>
                </a:lnTo>
                <a:lnTo>
                  <a:pt x="94497" y="73547"/>
                </a:lnTo>
                <a:close/>
                <a:moveTo>
                  <a:pt x="115222" y="73547"/>
                </a:moveTo>
                <a:lnTo>
                  <a:pt x="115222" y="83806"/>
                </a:lnTo>
                <a:lnTo>
                  <a:pt x="104982" y="83806"/>
                </a:lnTo>
                <a:lnTo>
                  <a:pt x="104982" y="73547"/>
                </a:lnTo>
                <a:close/>
                <a:moveTo>
                  <a:pt x="10485" y="84032"/>
                </a:moveTo>
                <a:lnTo>
                  <a:pt x="10485" y="94272"/>
                </a:lnTo>
                <a:lnTo>
                  <a:pt x="245" y="94272"/>
                </a:lnTo>
                <a:lnTo>
                  <a:pt x="245" y="84032"/>
                </a:lnTo>
                <a:close/>
                <a:moveTo>
                  <a:pt x="20951" y="84032"/>
                </a:moveTo>
                <a:lnTo>
                  <a:pt x="20951" y="94272"/>
                </a:lnTo>
                <a:lnTo>
                  <a:pt x="10711" y="94272"/>
                </a:lnTo>
                <a:lnTo>
                  <a:pt x="10711" y="84032"/>
                </a:lnTo>
                <a:close/>
                <a:moveTo>
                  <a:pt x="31436" y="84032"/>
                </a:moveTo>
                <a:lnTo>
                  <a:pt x="31436" y="94272"/>
                </a:lnTo>
                <a:lnTo>
                  <a:pt x="21177" y="94272"/>
                </a:lnTo>
                <a:lnTo>
                  <a:pt x="21177" y="84032"/>
                </a:lnTo>
                <a:close/>
                <a:moveTo>
                  <a:pt x="41902" y="84032"/>
                </a:moveTo>
                <a:lnTo>
                  <a:pt x="41902" y="94272"/>
                </a:lnTo>
                <a:lnTo>
                  <a:pt x="31662" y="94272"/>
                </a:lnTo>
                <a:lnTo>
                  <a:pt x="31662" y="84032"/>
                </a:lnTo>
                <a:close/>
                <a:moveTo>
                  <a:pt x="52369" y="84032"/>
                </a:moveTo>
                <a:lnTo>
                  <a:pt x="52369" y="94272"/>
                </a:lnTo>
                <a:lnTo>
                  <a:pt x="42128" y="94272"/>
                </a:lnTo>
                <a:lnTo>
                  <a:pt x="42128" y="84032"/>
                </a:lnTo>
                <a:close/>
                <a:moveTo>
                  <a:pt x="62854" y="84032"/>
                </a:moveTo>
                <a:lnTo>
                  <a:pt x="62854" y="94272"/>
                </a:lnTo>
                <a:lnTo>
                  <a:pt x="52613" y="94272"/>
                </a:lnTo>
                <a:lnTo>
                  <a:pt x="52613" y="84032"/>
                </a:lnTo>
                <a:close/>
                <a:moveTo>
                  <a:pt x="73320" y="84032"/>
                </a:moveTo>
                <a:lnTo>
                  <a:pt x="73320" y="94272"/>
                </a:lnTo>
                <a:lnTo>
                  <a:pt x="63080" y="94272"/>
                </a:lnTo>
                <a:lnTo>
                  <a:pt x="63080" y="84032"/>
                </a:lnTo>
                <a:close/>
                <a:moveTo>
                  <a:pt x="83805" y="84032"/>
                </a:moveTo>
                <a:lnTo>
                  <a:pt x="83805" y="94272"/>
                </a:lnTo>
                <a:lnTo>
                  <a:pt x="73546" y="94272"/>
                </a:lnTo>
                <a:lnTo>
                  <a:pt x="73546" y="84032"/>
                </a:lnTo>
                <a:close/>
                <a:moveTo>
                  <a:pt x="94271" y="84032"/>
                </a:moveTo>
                <a:lnTo>
                  <a:pt x="94271" y="94272"/>
                </a:lnTo>
                <a:lnTo>
                  <a:pt x="84031" y="94272"/>
                </a:lnTo>
                <a:lnTo>
                  <a:pt x="84031" y="84032"/>
                </a:lnTo>
                <a:close/>
                <a:moveTo>
                  <a:pt x="104737" y="84032"/>
                </a:moveTo>
                <a:lnTo>
                  <a:pt x="104737" y="94272"/>
                </a:lnTo>
                <a:lnTo>
                  <a:pt x="94497" y="94272"/>
                </a:lnTo>
                <a:lnTo>
                  <a:pt x="94497" y="84032"/>
                </a:lnTo>
                <a:close/>
                <a:moveTo>
                  <a:pt x="115222" y="84032"/>
                </a:moveTo>
                <a:lnTo>
                  <a:pt x="115222" y="94272"/>
                </a:lnTo>
                <a:lnTo>
                  <a:pt x="104982" y="94272"/>
                </a:lnTo>
                <a:lnTo>
                  <a:pt x="104982" y="84032"/>
                </a:lnTo>
                <a:close/>
                <a:moveTo>
                  <a:pt x="10485" y="94498"/>
                </a:moveTo>
                <a:lnTo>
                  <a:pt x="10485" y="104738"/>
                </a:lnTo>
                <a:lnTo>
                  <a:pt x="245" y="104738"/>
                </a:lnTo>
                <a:lnTo>
                  <a:pt x="245" y="94498"/>
                </a:lnTo>
                <a:close/>
                <a:moveTo>
                  <a:pt x="20951" y="94498"/>
                </a:moveTo>
                <a:lnTo>
                  <a:pt x="20951" y="104738"/>
                </a:lnTo>
                <a:lnTo>
                  <a:pt x="10711" y="104738"/>
                </a:lnTo>
                <a:lnTo>
                  <a:pt x="10711" y="94498"/>
                </a:lnTo>
                <a:close/>
                <a:moveTo>
                  <a:pt x="31436" y="94498"/>
                </a:moveTo>
                <a:lnTo>
                  <a:pt x="31436" y="104738"/>
                </a:lnTo>
                <a:lnTo>
                  <a:pt x="21177" y="104738"/>
                </a:lnTo>
                <a:lnTo>
                  <a:pt x="21177" y="94498"/>
                </a:lnTo>
                <a:close/>
                <a:moveTo>
                  <a:pt x="41902" y="94498"/>
                </a:moveTo>
                <a:lnTo>
                  <a:pt x="41902" y="104738"/>
                </a:lnTo>
                <a:lnTo>
                  <a:pt x="31662" y="104738"/>
                </a:lnTo>
                <a:lnTo>
                  <a:pt x="31662" y="94498"/>
                </a:lnTo>
                <a:close/>
                <a:moveTo>
                  <a:pt x="52369" y="94498"/>
                </a:moveTo>
                <a:lnTo>
                  <a:pt x="52369" y="104738"/>
                </a:lnTo>
                <a:lnTo>
                  <a:pt x="42128" y="104738"/>
                </a:lnTo>
                <a:lnTo>
                  <a:pt x="42128" y="94498"/>
                </a:lnTo>
                <a:close/>
                <a:moveTo>
                  <a:pt x="62854" y="94498"/>
                </a:moveTo>
                <a:lnTo>
                  <a:pt x="62854" y="104738"/>
                </a:lnTo>
                <a:lnTo>
                  <a:pt x="52613" y="104738"/>
                </a:lnTo>
                <a:lnTo>
                  <a:pt x="52613" y="94498"/>
                </a:lnTo>
                <a:close/>
                <a:moveTo>
                  <a:pt x="73320" y="94498"/>
                </a:moveTo>
                <a:lnTo>
                  <a:pt x="73320" y="104738"/>
                </a:lnTo>
                <a:lnTo>
                  <a:pt x="63080" y="104738"/>
                </a:lnTo>
                <a:lnTo>
                  <a:pt x="63080" y="94498"/>
                </a:lnTo>
                <a:close/>
                <a:moveTo>
                  <a:pt x="83805" y="94498"/>
                </a:moveTo>
                <a:lnTo>
                  <a:pt x="83805" y="104738"/>
                </a:lnTo>
                <a:lnTo>
                  <a:pt x="73546" y="104738"/>
                </a:lnTo>
                <a:lnTo>
                  <a:pt x="73546" y="94498"/>
                </a:lnTo>
                <a:close/>
                <a:moveTo>
                  <a:pt x="94271" y="94498"/>
                </a:moveTo>
                <a:lnTo>
                  <a:pt x="94271" y="104738"/>
                </a:lnTo>
                <a:lnTo>
                  <a:pt x="84031" y="104738"/>
                </a:lnTo>
                <a:lnTo>
                  <a:pt x="84031" y="94498"/>
                </a:lnTo>
                <a:close/>
                <a:moveTo>
                  <a:pt x="104737" y="94498"/>
                </a:moveTo>
                <a:lnTo>
                  <a:pt x="104737" y="104738"/>
                </a:lnTo>
                <a:lnTo>
                  <a:pt x="94497" y="104738"/>
                </a:lnTo>
                <a:lnTo>
                  <a:pt x="94497" y="94498"/>
                </a:lnTo>
                <a:close/>
                <a:moveTo>
                  <a:pt x="115222" y="94498"/>
                </a:moveTo>
                <a:lnTo>
                  <a:pt x="115222" y="104738"/>
                </a:lnTo>
                <a:lnTo>
                  <a:pt x="104982" y="104738"/>
                </a:lnTo>
                <a:lnTo>
                  <a:pt x="104982" y="94498"/>
                </a:lnTo>
                <a:close/>
                <a:moveTo>
                  <a:pt x="10485" y="104983"/>
                </a:moveTo>
                <a:lnTo>
                  <a:pt x="10485" y="115223"/>
                </a:lnTo>
                <a:lnTo>
                  <a:pt x="245" y="115223"/>
                </a:lnTo>
                <a:lnTo>
                  <a:pt x="245" y="104983"/>
                </a:lnTo>
                <a:close/>
                <a:moveTo>
                  <a:pt x="20951" y="104983"/>
                </a:moveTo>
                <a:lnTo>
                  <a:pt x="20951" y="115223"/>
                </a:lnTo>
                <a:lnTo>
                  <a:pt x="10711" y="115223"/>
                </a:lnTo>
                <a:lnTo>
                  <a:pt x="10711" y="104983"/>
                </a:lnTo>
                <a:close/>
                <a:moveTo>
                  <a:pt x="31436" y="104983"/>
                </a:moveTo>
                <a:lnTo>
                  <a:pt x="31436" y="115223"/>
                </a:lnTo>
                <a:lnTo>
                  <a:pt x="21177" y="115223"/>
                </a:lnTo>
                <a:lnTo>
                  <a:pt x="21177" y="104983"/>
                </a:lnTo>
                <a:close/>
                <a:moveTo>
                  <a:pt x="41902" y="104983"/>
                </a:moveTo>
                <a:lnTo>
                  <a:pt x="41902" y="115223"/>
                </a:lnTo>
                <a:lnTo>
                  <a:pt x="31662" y="115223"/>
                </a:lnTo>
                <a:lnTo>
                  <a:pt x="31662" y="104983"/>
                </a:lnTo>
                <a:close/>
                <a:moveTo>
                  <a:pt x="52369" y="104983"/>
                </a:moveTo>
                <a:lnTo>
                  <a:pt x="52369" y="115223"/>
                </a:lnTo>
                <a:lnTo>
                  <a:pt x="42128" y="115223"/>
                </a:lnTo>
                <a:lnTo>
                  <a:pt x="42128" y="104983"/>
                </a:lnTo>
                <a:close/>
                <a:moveTo>
                  <a:pt x="62854" y="104983"/>
                </a:moveTo>
                <a:lnTo>
                  <a:pt x="62854" y="115223"/>
                </a:lnTo>
                <a:lnTo>
                  <a:pt x="52613" y="115223"/>
                </a:lnTo>
                <a:lnTo>
                  <a:pt x="52613" y="104983"/>
                </a:lnTo>
                <a:close/>
                <a:moveTo>
                  <a:pt x="73320" y="104983"/>
                </a:moveTo>
                <a:lnTo>
                  <a:pt x="73320" y="115223"/>
                </a:lnTo>
                <a:lnTo>
                  <a:pt x="63080" y="115223"/>
                </a:lnTo>
                <a:lnTo>
                  <a:pt x="63080" y="104983"/>
                </a:lnTo>
                <a:close/>
                <a:moveTo>
                  <a:pt x="83805" y="104983"/>
                </a:moveTo>
                <a:lnTo>
                  <a:pt x="83805" y="115223"/>
                </a:lnTo>
                <a:lnTo>
                  <a:pt x="73546" y="115223"/>
                </a:lnTo>
                <a:lnTo>
                  <a:pt x="73546" y="104983"/>
                </a:lnTo>
                <a:close/>
                <a:moveTo>
                  <a:pt x="94271" y="104983"/>
                </a:moveTo>
                <a:lnTo>
                  <a:pt x="94271" y="115223"/>
                </a:lnTo>
                <a:lnTo>
                  <a:pt x="84031" y="115223"/>
                </a:lnTo>
                <a:lnTo>
                  <a:pt x="84031" y="104983"/>
                </a:lnTo>
                <a:close/>
                <a:moveTo>
                  <a:pt x="104737" y="104983"/>
                </a:moveTo>
                <a:lnTo>
                  <a:pt x="104737" y="115223"/>
                </a:lnTo>
                <a:lnTo>
                  <a:pt x="94497" y="115223"/>
                </a:lnTo>
                <a:lnTo>
                  <a:pt x="94497" y="104983"/>
                </a:lnTo>
                <a:close/>
                <a:moveTo>
                  <a:pt x="115222" y="104983"/>
                </a:moveTo>
                <a:lnTo>
                  <a:pt x="115222" y="115223"/>
                </a:lnTo>
                <a:lnTo>
                  <a:pt x="104982" y="115223"/>
                </a:lnTo>
                <a:lnTo>
                  <a:pt x="104982" y="104983"/>
                </a:lnTo>
                <a:close/>
                <a:moveTo>
                  <a:pt x="0" y="1"/>
                </a:moveTo>
                <a:lnTo>
                  <a:pt x="0" y="10486"/>
                </a:lnTo>
                <a:lnTo>
                  <a:pt x="0" y="10712"/>
                </a:lnTo>
                <a:lnTo>
                  <a:pt x="0" y="20952"/>
                </a:lnTo>
                <a:lnTo>
                  <a:pt x="0" y="21178"/>
                </a:lnTo>
                <a:lnTo>
                  <a:pt x="0" y="31437"/>
                </a:lnTo>
                <a:lnTo>
                  <a:pt x="0" y="31663"/>
                </a:lnTo>
                <a:lnTo>
                  <a:pt x="0" y="41903"/>
                </a:lnTo>
                <a:lnTo>
                  <a:pt x="0" y="42129"/>
                </a:lnTo>
                <a:lnTo>
                  <a:pt x="0" y="52370"/>
                </a:lnTo>
                <a:lnTo>
                  <a:pt x="0" y="52614"/>
                </a:lnTo>
                <a:lnTo>
                  <a:pt x="0" y="62855"/>
                </a:lnTo>
                <a:lnTo>
                  <a:pt x="0" y="63080"/>
                </a:lnTo>
                <a:lnTo>
                  <a:pt x="0" y="73321"/>
                </a:lnTo>
                <a:lnTo>
                  <a:pt x="0" y="73547"/>
                </a:lnTo>
                <a:lnTo>
                  <a:pt x="0" y="83806"/>
                </a:lnTo>
                <a:lnTo>
                  <a:pt x="0" y="84032"/>
                </a:lnTo>
                <a:lnTo>
                  <a:pt x="0" y="94272"/>
                </a:lnTo>
                <a:lnTo>
                  <a:pt x="0" y="94498"/>
                </a:lnTo>
                <a:lnTo>
                  <a:pt x="0" y="104738"/>
                </a:lnTo>
                <a:lnTo>
                  <a:pt x="0" y="104983"/>
                </a:lnTo>
                <a:lnTo>
                  <a:pt x="0" y="115449"/>
                </a:lnTo>
                <a:lnTo>
                  <a:pt x="115448" y="115449"/>
                </a:lnTo>
                <a:lnTo>
                  <a:pt x="115448" y="104983"/>
                </a:lnTo>
                <a:lnTo>
                  <a:pt x="115448" y="104738"/>
                </a:lnTo>
                <a:lnTo>
                  <a:pt x="115448" y="94498"/>
                </a:lnTo>
                <a:lnTo>
                  <a:pt x="115448" y="94272"/>
                </a:lnTo>
                <a:lnTo>
                  <a:pt x="115448" y="84032"/>
                </a:lnTo>
                <a:lnTo>
                  <a:pt x="115448" y="83806"/>
                </a:lnTo>
                <a:lnTo>
                  <a:pt x="115448" y="73547"/>
                </a:lnTo>
                <a:lnTo>
                  <a:pt x="115448" y="73321"/>
                </a:lnTo>
                <a:lnTo>
                  <a:pt x="115448" y="63080"/>
                </a:lnTo>
                <a:lnTo>
                  <a:pt x="115448" y="62855"/>
                </a:lnTo>
                <a:lnTo>
                  <a:pt x="115448" y="52614"/>
                </a:lnTo>
                <a:lnTo>
                  <a:pt x="115448" y="52370"/>
                </a:lnTo>
                <a:lnTo>
                  <a:pt x="115448" y="42129"/>
                </a:lnTo>
                <a:lnTo>
                  <a:pt x="115448" y="41903"/>
                </a:lnTo>
                <a:lnTo>
                  <a:pt x="115448" y="31663"/>
                </a:lnTo>
                <a:lnTo>
                  <a:pt x="115448" y="31437"/>
                </a:lnTo>
                <a:lnTo>
                  <a:pt x="115448" y="21178"/>
                </a:lnTo>
                <a:lnTo>
                  <a:pt x="115448" y="20952"/>
                </a:lnTo>
                <a:lnTo>
                  <a:pt x="115448" y="10712"/>
                </a:lnTo>
                <a:lnTo>
                  <a:pt x="115448" y="10486"/>
                </a:lnTo>
                <a:lnTo>
                  <a:pt x="1154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0979" y="6082435"/>
            <a:ext cx="818387" cy="856334"/>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15306" y="6082435"/>
            <a:ext cx="818387" cy="856334"/>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651672" y="6082435"/>
            <a:ext cx="819825" cy="856334"/>
          </a:xfrm>
          <a:custGeom>
            <a:avLst/>
            <a:gdLst/>
            <a:ahLst/>
            <a:cxnLst/>
            <a:rect l="l" t="t" r="r" b="b"/>
            <a:pathLst>
              <a:path w="10260" h="10242" fill="none" extrusionOk="0">
                <a:moveTo>
                  <a:pt x="0" y="10241"/>
                </a:moveTo>
                <a:lnTo>
                  <a:pt x="0" y="1"/>
                </a:lnTo>
                <a:lnTo>
                  <a:pt x="10259" y="1"/>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489476" y="6082435"/>
            <a:ext cx="818307" cy="856334"/>
          </a:xfrm>
          <a:custGeom>
            <a:avLst/>
            <a:gdLst/>
            <a:ahLst/>
            <a:cxnLst/>
            <a:rect l="l" t="t" r="r" b="b"/>
            <a:pathLst>
              <a:path w="10241" h="10242" fill="none" extrusionOk="0">
                <a:moveTo>
                  <a:pt x="0" y="10241"/>
                </a:moveTo>
                <a:lnTo>
                  <a:pt x="0" y="1"/>
                </a:lnTo>
                <a:lnTo>
                  <a:pt x="10240" y="1"/>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325762" y="6082435"/>
            <a:ext cx="818307" cy="856334"/>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163566" y="6082435"/>
            <a:ext cx="818307" cy="856334"/>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999851" y="6082435"/>
            <a:ext cx="818307" cy="856334"/>
          </a:xfrm>
          <a:custGeom>
            <a:avLst/>
            <a:gdLst/>
            <a:ahLst/>
            <a:cxnLst/>
            <a:rect l="l" t="t" r="r" b="b"/>
            <a:pathLst>
              <a:path w="10241"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836137" y="6082435"/>
            <a:ext cx="819825" cy="856334"/>
          </a:xfrm>
          <a:custGeom>
            <a:avLst/>
            <a:gdLst/>
            <a:ahLst/>
            <a:cxnLst/>
            <a:rect l="l" t="t" r="r" b="b"/>
            <a:pathLst>
              <a:path w="10260" h="10242" fill="none" extrusionOk="0">
                <a:moveTo>
                  <a:pt x="1" y="10241"/>
                </a:moveTo>
                <a:lnTo>
                  <a:pt x="1" y="1"/>
                </a:lnTo>
                <a:lnTo>
                  <a:pt x="10260" y="1"/>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673941" y="6082435"/>
            <a:ext cx="818387" cy="856334"/>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510227" y="6082435"/>
            <a:ext cx="818387" cy="856334"/>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348031" y="6082435"/>
            <a:ext cx="818387" cy="856334"/>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0979" y="5205784"/>
            <a:ext cx="818387" cy="856334"/>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815306" y="5205784"/>
            <a:ext cx="818387" cy="856334"/>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651672" y="5205784"/>
            <a:ext cx="819825" cy="856334"/>
          </a:xfrm>
          <a:custGeom>
            <a:avLst/>
            <a:gdLst/>
            <a:ahLst/>
            <a:cxnLst/>
            <a:rect l="l" t="t" r="r" b="b"/>
            <a:pathLst>
              <a:path w="10260" h="10242" fill="none" extrusionOk="0">
                <a:moveTo>
                  <a:pt x="0" y="10241"/>
                </a:moveTo>
                <a:lnTo>
                  <a:pt x="0" y="1"/>
                </a:lnTo>
                <a:lnTo>
                  <a:pt x="10259" y="1"/>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489476" y="5205784"/>
            <a:ext cx="818307" cy="856334"/>
          </a:xfrm>
          <a:custGeom>
            <a:avLst/>
            <a:gdLst/>
            <a:ahLst/>
            <a:cxnLst/>
            <a:rect l="l" t="t" r="r" b="b"/>
            <a:pathLst>
              <a:path w="10241" h="10242" fill="none" extrusionOk="0">
                <a:moveTo>
                  <a:pt x="0" y="10241"/>
                </a:moveTo>
                <a:lnTo>
                  <a:pt x="0" y="1"/>
                </a:lnTo>
                <a:lnTo>
                  <a:pt x="10240" y="1"/>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325762" y="5205784"/>
            <a:ext cx="818307" cy="856334"/>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163566" y="5205784"/>
            <a:ext cx="818307" cy="856334"/>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999851" y="5205784"/>
            <a:ext cx="818307" cy="856334"/>
          </a:xfrm>
          <a:custGeom>
            <a:avLst/>
            <a:gdLst/>
            <a:ahLst/>
            <a:cxnLst/>
            <a:rect l="l" t="t" r="r" b="b"/>
            <a:pathLst>
              <a:path w="10241"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836137" y="5205784"/>
            <a:ext cx="819825" cy="856334"/>
          </a:xfrm>
          <a:custGeom>
            <a:avLst/>
            <a:gdLst/>
            <a:ahLst/>
            <a:cxnLst/>
            <a:rect l="l" t="t" r="r" b="b"/>
            <a:pathLst>
              <a:path w="10260" h="10242" fill="none" extrusionOk="0">
                <a:moveTo>
                  <a:pt x="1" y="10241"/>
                </a:moveTo>
                <a:lnTo>
                  <a:pt x="1" y="1"/>
                </a:lnTo>
                <a:lnTo>
                  <a:pt x="10260" y="1"/>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6673941" y="5205784"/>
            <a:ext cx="818387" cy="856334"/>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7510227" y="5205784"/>
            <a:ext cx="818387" cy="856334"/>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348031" y="5205784"/>
            <a:ext cx="818387" cy="856334"/>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0979" y="4330721"/>
            <a:ext cx="818387" cy="856334"/>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15306" y="4330721"/>
            <a:ext cx="818387" cy="856334"/>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651672" y="4330721"/>
            <a:ext cx="819825" cy="856334"/>
          </a:xfrm>
          <a:custGeom>
            <a:avLst/>
            <a:gdLst/>
            <a:ahLst/>
            <a:cxnLst/>
            <a:rect l="l" t="t" r="r" b="b"/>
            <a:pathLst>
              <a:path w="10260" h="10242" fill="none" extrusionOk="0">
                <a:moveTo>
                  <a:pt x="0" y="10241"/>
                </a:moveTo>
                <a:lnTo>
                  <a:pt x="0" y="1"/>
                </a:lnTo>
                <a:lnTo>
                  <a:pt x="10259" y="1"/>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489476" y="4330721"/>
            <a:ext cx="818307" cy="856334"/>
          </a:xfrm>
          <a:custGeom>
            <a:avLst/>
            <a:gdLst/>
            <a:ahLst/>
            <a:cxnLst/>
            <a:rect l="l" t="t" r="r" b="b"/>
            <a:pathLst>
              <a:path w="10241" h="10242" fill="none" extrusionOk="0">
                <a:moveTo>
                  <a:pt x="0" y="10241"/>
                </a:moveTo>
                <a:lnTo>
                  <a:pt x="0" y="1"/>
                </a:lnTo>
                <a:lnTo>
                  <a:pt x="10240" y="1"/>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325762" y="4330721"/>
            <a:ext cx="818307" cy="856334"/>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163566" y="4330721"/>
            <a:ext cx="818307" cy="856334"/>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999851" y="4330721"/>
            <a:ext cx="818307" cy="856334"/>
          </a:xfrm>
          <a:custGeom>
            <a:avLst/>
            <a:gdLst/>
            <a:ahLst/>
            <a:cxnLst/>
            <a:rect l="l" t="t" r="r" b="b"/>
            <a:pathLst>
              <a:path w="10241"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836137" y="4330721"/>
            <a:ext cx="819825" cy="856334"/>
          </a:xfrm>
          <a:custGeom>
            <a:avLst/>
            <a:gdLst/>
            <a:ahLst/>
            <a:cxnLst/>
            <a:rect l="l" t="t" r="r" b="b"/>
            <a:pathLst>
              <a:path w="10260" h="10242" fill="none" extrusionOk="0">
                <a:moveTo>
                  <a:pt x="1" y="10241"/>
                </a:moveTo>
                <a:lnTo>
                  <a:pt x="1" y="1"/>
                </a:lnTo>
                <a:lnTo>
                  <a:pt x="10260" y="1"/>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673941" y="4330721"/>
            <a:ext cx="818387" cy="856334"/>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7510227" y="4330721"/>
            <a:ext cx="818387" cy="856334"/>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348031" y="4330721"/>
            <a:ext cx="818387" cy="856334"/>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0979" y="3454071"/>
            <a:ext cx="818387" cy="857839"/>
          </a:xfrm>
          <a:custGeom>
            <a:avLst/>
            <a:gdLst/>
            <a:ahLst/>
            <a:cxnLst/>
            <a:rect l="l" t="t" r="r" b="b"/>
            <a:pathLst>
              <a:path w="10242" h="10260" fill="none" extrusionOk="0">
                <a:moveTo>
                  <a:pt x="1" y="10260"/>
                </a:moveTo>
                <a:lnTo>
                  <a:pt x="1" y="1"/>
                </a:lnTo>
                <a:lnTo>
                  <a:pt x="10241" y="1"/>
                </a:lnTo>
                <a:lnTo>
                  <a:pt x="10241"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15306" y="3454071"/>
            <a:ext cx="818387" cy="857839"/>
          </a:xfrm>
          <a:custGeom>
            <a:avLst/>
            <a:gdLst/>
            <a:ahLst/>
            <a:cxnLst/>
            <a:rect l="l" t="t" r="r" b="b"/>
            <a:pathLst>
              <a:path w="10242" h="10260" fill="none" extrusionOk="0">
                <a:moveTo>
                  <a:pt x="1" y="10260"/>
                </a:moveTo>
                <a:lnTo>
                  <a:pt x="1" y="1"/>
                </a:lnTo>
                <a:lnTo>
                  <a:pt x="10241" y="1"/>
                </a:lnTo>
                <a:lnTo>
                  <a:pt x="10241"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1651672" y="3454071"/>
            <a:ext cx="819825" cy="857839"/>
          </a:xfrm>
          <a:custGeom>
            <a:avLst/>
            <a:gdLst/>
            <a:ahLst/>
            <a:cxnLst/>
            <a:rect l="l" t="t" r="r" b="b"/>
            <a:pathLst>
              <a:path w="10260" h="10260" fill="none" extrusionOk="0">
                <a:moveTo>
                  <a:pt x="0" y="10260"/>
                </a:moveTo>
                <a:lnTo>
                  <a:pt x="0" y="1"/>
                </a:lnTo>
                <a:lnTo>
                  <a:pt x="10259" y="1"/>
                </a:lnTo>
                <a:lnTo>
                  <a:pt x="10259" y="10260"/>
                </a:lnTo>
                <a:lnTo>
                  <a:pt x="0"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489476" y="3454071"/>
            <a:ext cx="818307" cy="857839"/>
          </a:xfrm>
          <a:custGeom>
            <a:avLst/>
            <a:gdLst/>
            <a:ahLst/>
            <a:cxnLst/>
            <a:rect l="l" t="t" r="r" b="b"/>
            <a:pathLst>
              <a:path w="10241" h="10260" fill="none" extrusionOk="0">
                <a:moveTo>
                  <a:pt x="0" y="10260"/>
                </a:moveTo>
                <a:lnTo>
                  <a:pt x="0" y="1"/>
                </a:lnTo>
                <a:lnTo>
                  <a:pt x="10240" y="1"/>
                </a:lnTo>
                <a:lnTo>
                  <a:pt x="10240" y="10260"/>
                </a:lnTo>
                <a:lnTo>
                  <a:pt x="0"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325762" y="3454071"/>
            <a:ext cx="818307" cy="857839"/>
          </a:xfrm>
          <a:custGeom>
            <a:avLst/>
            <a:gdLst/>
            <a:ahLst/>
            <a:cxnLst/>
            <a:rect l="l" t="t" r="r" b="b"/>
            <a:pathLst>
              <a:path w="10241" h="10260" fill="none" extrusionOk="0">
                <a:moveTo>
                  <a:pt x="0" y="10260"/>
                </a:moveTo>
                <a:lnTo>
                  <a:pt x="0" y="1"/>
                </a:lnTo>
                <a:lnTo>
                  <a:pt x="10241" y="1"/>
                </a:lnTo>
                <a:lnTo>
                  <a:pt x="10241" y="10260"/>
                </a:lnTo>
                <a:lnTo>
                  <a:pt x="0"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4163566" y="3454071"/>
            <a:ext cx="818307" cy="857839"/>
          </a:xfrm>
          <a:custGeom>
            <a:avLst/>
            <a:gdLst/>
            <a:ahLst/>
            <a:cxnLst/>
            <a:rect l="l" t="t" r="r" b="b"/>
            <a:pathLst>
              <a:path w="10241" h="10260" fill="none" extrusionOk="0">
                <a:moveTo>
                  <a:pt x="0" y="10260"/>
                </a:moveTo>
                <a:lnTo>
                  <a:pt x="0" y="1"/>
                </a:lnTo>
                <a:lnTo>
                  <a:pt x="10241" y="1"/>
                </a:lnTo>
                <a:lnTo>
                  <a:pt x="10241" y="10260"/>
                </a:lnTo>
                <a:lnTo>
                  <a:pt x="0"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999851" y="3454071"/>
            <a:ext cx="818307" cy="857839"/>
          </a:xfrm>
          <a:custGeom>
            <a:avLst/>
            <a:gdLst/>
            <a:ahLst/>
            <a:cxnLst/>
            <a:rect l="l" t="t" r="r" b="b"/>
            <a:pathLst>
              <a:path w="10241" h="10260" fill="none" extrusionOk="0">
                <a:moveTo>
                  <a:pt x="1" y="10260"/>
                </a:moveTo>
                <a:lnTo>
                  <a:pt x="1" y="1"/>
                </a:lnTo>
                <a:lnTo>
                  <a:pt x="10241" y="1"/>
                </a:lnTo>
                <a:lnTo>
                  <a:pt x="10241"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836137" y="3454071"/>
            <a:ext cx="819825" cy="857839"/>
          </a:xfrm>
          <a:custGeom>
            <a:avLst/>
            <a:gdLst/>
            <a:ahLst/>
            <a:cxnLst/>
            <a:rect l="l" t="t" r="r" b="b"/>
            <a:pathLst>
              <a:path w="10260" h="10260" fill="none" extrusionOk="0">
                <a:moveTo>
                  <a:pt x="1" y="10260"/>
                </a:moveTo>
                <a:lnTo>
                  <a:pt x="1" y="1"/>
                </a:lnTo>
                <a:lnTo>
                  <a:pt x="10260" y="1"/>
                </a:lnTo>
                <a:lnTo>
                  <a:pt x="10260"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6673941" y="3454071"/>
            <a:ext cx="818387" cy="857839"/>
          </a:xfrm>
          <a:custGeom>
            <a:avLst/>
            <a:gdLst/>
            <a:ahLst/>
            <a:cxnLst/>
            <a:rect l="l" t="t" r="r" b="b"/>
            <a:pathLst>
              <a:path w="10242" h="10260" fill="none" extrusionOk="0">
                <a:moveTo>
                  <a:pt x="1" y="10260"/>
                </a:moveTo>
                <a:lnTo>
                  <a:pt x="1" y="1"/>
                </a:lnTo>
                <a:lnTo>
                  <a:pt x="10241" y="1"/>
                </a:lnTo>
                <a:lnTo>
                  <a:pt x="10241"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7510227" y="3454071"/>
            <a:ext cx="818387" cy="857839"/>
          </a:xfrm>
          <a:custGeom>
            <a:avLst/>
            <a:gdLst/>
            <a:ahLst/>
            <a:cxnLst/>
            <a:rect l="l" t="t" r="r" b="b"/>
            <a:pathLst>
              <a:path w="10242" h="10260" fill="none" extrusionOk="0">
                <a:moveTo>
                  <a:pt x="1" y="10260"/>
                </a:moveTo>
                <a:lnTo>
                  <a:pt x="1" y="1"/>
                </a:lnTo>
                <a:lnTo>
                  <a:pt x="10241" y="1"/>
                </a:lnTo>
                <a:lnTo>
                  <a:pt x="10241"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8348031" y="3454071"/>
            <a:ext cx="818387" cy="857839"/>
          </a:xfrm>
          <a:custGeom>
            <a:avLst/>
            <a:gdLst/>
            <a:ahLst/>
            <a:cxnLst/>
            <a:rect l="l" t="t" r="r" b="b"/>
            <a:pathLst>
              <a:path w="10242" h="10260" fill="none" extrusionOk="0">
                <a:moveTo>
                  <a:pt x="1" y="10260"/>
                </a:moveTo>
                <a:lnTo>
                  <a:pt x="1" y="1"/>
                </a:lnTo>
                <a:lnTo>
                  <a:pt x="10241" y="1"/>
                </a:lnTo>
                <a:lnTo>
                  <a:pt x="10241"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20979" y="2579008"/>
            <a:ext cx="818387" cy="856250"/>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815306" y="2579008"/>
            <a:ext cx="818387" cy="856250"/>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651672" y="2579008"/>
            <a:ext cx="819825" cy="856250"/>
          </a:xfrm>
          <a:custGeom>
            <a:avLst/>
            <a:gdLst/>
            <a:ahLst/>
            <a:cxnLst/>
            <a:rect l="l" t="t" r="r" b="b"/>
            <a:pathLst>
              <a:path w="10260" h="10241" fill="none" extrusionOk="0">
                <a:moveTo>
                  <a:pt x="0" y="10241"/>
                </a:moveTo>
                <a:lnTo>
                  <a:pt x="0" y="0"/>
                </a:lnTo>
                <a:lnTo>
                  <a:pt x="10259" y="0"/>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2489476" y="2579008"/>
            <a:ext cx="818307" cy="856250"/>
          </a:xfrm>
          <a:custGeom>
            <a:avLst/>
            <a:gdLst/>
            <a:ahLst/>
            <a:cxnLst/>
            <a:rect l="l" t="t" r="r" b="b"/>
            <a:pathLst>
              <a:path w="10241" h="10241" fill="none" extrusionOk="0">
                <a:moveTo>
                  <a:pt x="0" y="10241"/>
                </a:moveTo>
                <a:lnTo>
                  <a:pt x="0" y="0"/>
                </a:lnTo>
                <a:lnTo>
                  <a:pt x="10240" y="0"/>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3325762" y="2579008"/>
            <a:ext cx="818307" cy="856250"/>
          </a:xfrm>
          <a:custGeom>
            <a:avLst/>
            <a:gdLst/>
            <a:ahLst/>
            <a:cxnLst/>
            <a:rect l="l" t="t" r="r" b="b"/>
            <a:pathLst>
              <a:path w="10241" h="10241" fill="none" extrusionOk="0">
                <a:moveTo>
                  <a:pt x="0" y="10241"/>
                </a:moveTo>
                <a:lnTo>
                  <a:pt x="0" y="0"/>
                </a:lnTo>
                <a:lnTo>
                  <a:pt x="10241" y="0"/>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163566" y="2579008"/>
            <a:ext cx="818307" cy="856250"/>
          </a:xfrm>
          <a:custGeom>
            <a:avLst/>
            <a:gdLst/>
            <a:ahLst/>
            <a:cxnLst/>
            <a:rect l="l" t="t" r="r" b="b"/>
            <a:pathLst>
              <a:path w="10241" h="10241" fill="none" extrusionOk="0">
                <a:moveTo>
                  <a:pt x="0" y="10241"/>
                </a:moveTo>
                <a:lnTo>
                  <a:pt x="0" y="0"/>
                </a:lnTo>
                <a:lnTo>
                  <a:pt x="10241" y="0"/>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999851" y="2579008"/>
            <a:ext cx="818307" cy="856250"/>
          </a:xfrm>
          <a:custGeom>
            <a:avLst/>
            <a:gdLst/>
            <a:ahLst/>
            <a:cxnLst/>
            <a:rect l="l" t="t" r="r" b="b"/>
            <a:pathLst>
              <a:path w="10241"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5836137" y="2579008"/>
            <a:ext cx="819825" cy="856250"/>
          </a:xfrm>
          <a:custGeom>
            <a:avLst/>
            <a:gdLst/>
            <a:ahLst/>
            <a:cxnLst/>
            <a:rect l="l" t="t" r="r" b="b"/>
            <a:pathLst>
              <a:path w="10260" h="10241" fill="none" extrusionOk="0">
                <a:moveTo>
                  <a:pt x="1" y="10241"/>
                </a:moveTo>
                <a:lnTo>
                  <a:pt x="1" y="0"/>
                </a:lnTo>
                <a:lnTo>
                  <a:pt x="10260" y="0"/>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6673941" y="2579008"/>
            <a:ext cx="818387" cy="856250"/>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510227" y="2579008"/>
            <a:ext cx="818387" cy="856250"/>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8348031" y="2579008"/>
            <a:ext cx="818387" cy="856250"/>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0979" y="1703946"/>
            <a:ext cx="818387" cy="856250"/>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815306" y="1703946"/>
            <a:ext cx="818387" cy="856250"/>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651672" y="1703946"/>
            <a:ext cx="819825" cy="856250"/>
          </a:xfrm>
          <a:custGeom>
            <a:avLst/>
            <a:gdLst/>
            <a:ahLst/>
            <a:cxnLst/>
            <a:rect l="l" t="t" r="r" b="b"/>
            <a:pathLst>
              <a:path w="10260" h="10241" fill="none" extrusionOk="0">
                <a:moveTo>
                  <a:pt x="0" y="10241"/>
                </a:moveTo>
                <a:lnTo>
                  <a:pt x="0" y="0"/>
                </a:lnTo>
                <a:lnTo>
                  <a:pt x="10259" y="0"/>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2489476" y="1703946"/>
            <a:ext cx="818307" cy="856250"/>
          </a:xfrm>
          <a:custGeom>
            <a:avLst/>
            <a:gdLst/>
            <a:ahLst/>
            <a:cxnLst/>
            <a:rect l="l" t="t" r="r" b="b"/>
            <a:pathLst>
              <a:path w="10241" h="10241" fill="none" extrusionOk="0">
                <a:moveTo>
                  <a:pt x="0" y="10241"/>
                </a:moveTo>
                <a:lnTo>
                  <a:pt x="0" y="0"/>
                </a:lnTo>
                <a:lnTo>
                  <a:pt x="10240" y="0"/>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325762" y="1703946"/>
            <a:ext cx="818307" cy="856250"/>
          </a:xfrm>
          <a:custGeom>
            <a:avLst/>
            <a:gdLst/>
            <a:ahLst/>
            <a:cxnLst/>
            <a:rect l="l" t="t" r="r" b="b"/>
            <a:pathLst>
              <a:path w="10241" h="10241" fill="none" extrusionOk="0">
                <a:moveTo>
                  <a:pt x="0" y="10241"/>
                </a:moveTo>
                <a:lnTo>
                  <a:pt x="0" y="0"/>
                </a:lnTo>
                <a:lnTo>
                  <a:pt x="10241" y="0"/>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163566" y="1703946"/>
            <a:ext cx="818307" cy="856250"/>
          </a:xfrm>
          <a:custGeom>
            <a:avLst/>
            <a:gdLst/>
            <a:ahLst/>
            <a:cxnLst/>
            <a:rect l="l" t="t" r="r" b="b"/>
            <a:pathLst>
              <a:path w="10241" h="10241" fill="none" extrusionOk="0">
                <a:moveTo>
                  <a:pt x="0" y="10241"/>
                </a:moveTo>
                <a:lnTo>
                  <a:pt x="0" y="0"/>
                </a:lnTo>
                <a:lnTo>
                  <a:pt x="10241" y="0"/>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4999851" y="1703946"/>
            <a:ext cx="818307" cy="856250"/>
          </a:xfrm>
          <a:custGeom>
            <a:avLst/>
            <a:gdLst/>
            <a:ahLst/>
            <a:cxnLst/>
            <a:rect l="l" t="t" r="r" b="b"/>
            <a:pathLst>
              <a:path w="10241"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5836137" y="1703946"/>
            <a:ext cx="819825" cy="856250"/>
          </a:xfrm>
          <a:custGeom>
            <a:avLst/>
            <a:gdLst/>
            <a:ahLst/>
            <a:cxnLst/>
            <a:rect l="l" t="t" r="r" b="b"/>
            <a:pathLst>
              <a:path w="10260" h="10241" fill="none" extrusionOk="0">
                <a:moveTo>
                  <a:pt x="1" y="10241"/>
                </a:moveTo>
                <a:lnTo>
                  <a:pt x="1" y="0"/>
                </a:lnTo>
                <a:lnTo>
                  <a:pt x="10260" y="0"/>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6673941" y="1703946"/>
            <a:ext cx="818387" cy="856250"/>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7510227" y="1703946"/>
            <a:ext cx="818387" cy="856250"/>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8348031" y="1703946"/>
            <a:ext cx="818387" cy="856250"/>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0979" y="827295"/>
            <a:ext cx="818387" cy="856250"/>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815306" y="827295"/>
            <a:ext cx="818387" cy="856250"/>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651672" y="827295"/>
            <a:ext cx="819825" cy="856250"/>
          </a:xfrm>
          <a:custGeom>
            <a:avLst/>
            <a:gdLst/>
            <a:ahLst/>
            <a:cxnLst/>
            <a:rect l="l" t="t" r="r" b="b"/>
            <a:pathLst>
              <a:path w="10260" h="10241" fill="none" extrusionOk="0">
                <a:moveTo>
                  <a:pt x="0" y="10241"/>
                </a:moveTo>
                <a:lnTo>
                  <a:pt x="0" y="0"/>
                </a:lnTo>
                <a:lnTo>
                  <a:pt x="10259" y="0"/>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2489476" y="827295"/>
            <a:ext cx="818307" cy="856250"/>
          </a:xfrm>
          <a:custGeom>
            <a:avLst/>
            <a:gdLst/>
            <a:ahLst/>
            <a:cxnLst/>
            <a:rect l="l" t="t" r="r" b="b"/>
            <a:pathLst>
              <a:path w="10241" h="10241" fill="none" extrusionOk="0">
                <a:moveTo>
                  <a:pt x="0" y="10241"/>
                </a:moveTo>
                <a:lnTo>
                  <a:pt x="0" y="0"/>
                </a:lnTo>
                <a:lnTo>
                  <a:pt x="10240" y="0"/>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325762" y="827295"/>
            <a:ext cx="818307" cy="856250"/>
          </a:xfrm>
          <a:custGeom>
            <a:avLst/>
            <a:gdLst/>
            <a:ahLst/>
            <a:cxnLst/>
            <a:rect l="l" t="t" r="r" b="b"/>
            <a:pathLst>
              <a:path w="10241" h="10241" fill="none" extrusionOk="0">
                <a:moveTo>
                  <a:pt x="0" y="10241"/>
                </a:moveTo>
                <a:lnTo>
                  <a:pt x="0" y="0"/>
                </a:lnTo>
                <a:lnTo>
                  <a:pt x="10241" y="0"/>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4163566" y="827295"/>
            <a:ext cx="818307" cy="856250"/>
          </a:xfrm>
          <a:custGeom>
            <a:avLst/>
            <a:gdLst/>
            <a:ahLst/>
            <a:cxnLst/>
            <a:rect l="l" t="t" r="r" b="b"/>
            <a:pathLst>
              <a:path w="10241" h="10241" fill="none" extrusionOk="0">
                <a:moveTo>
                  <a:pt x="0" y="10241"/>
                </a:moveTo>
                <a:lnTo>
                  <a:pt x="0" y="0"/>
                </a:lnTo>
                <a:lnTo>
                  <a:pt x="10241" y="0"/>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4999851" y="827295"/>
            <a:ext cx="818307" cy="856250"/>
          </a:xfrm>
          <a:custGeom>
            <a:avLst/>
            <a:gdLst/>
            <a:ahLst/>
            <a:cxnLst/>
            <a:rect l="l" t="t" r="r" b="b"/>
            <a:pathLst>
              <a:path w="10241"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5836137" y="827295"/>
            <a:ext cx="819825" cy="856250"/>
          </a:xfrm>
          <a:custGeom>
            <a:avLst/>
            <a:gdLst/>
            <a:ahLst/>
            <a:cxnLst/>
            <a:rect l="l" t="t" r="r" b="b"/>
            <a:pathLst>
              <a:path w="10260" h="10241" fill="none" extrusionOk="0">
                <a:moveTo>
                  <a:pt x="1" y="10241"/>
                </a:moveTo>
                <a:lnTo>
                  <a:pt x="1" y="0"/>
                </a:lnTo>
                <a:lnTo>
                  <a:pt x="10260" y="0"/>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6673941" y="827295"/>
            <a:ext cx="818387" cy="856250"/>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7510227" y="827295"/>
            <a:ext cx="818387" cy="856250"/>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8348031" y="827295"/>
            <a:ext cx="818387" cy="856250"/>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20979" y="-47767"/>
            <a:ext cx="818387" cy="856250"/>
          </a:xfrm>
          <a:custGeom>
            <a:avLst/>
            <a:gdLst/>
            <a:ahLst/>
            <a:cxnLst/>
            <a:rect l="l" t="t" r="r" b="b"/>
            <a:pathLst>
              <a:path w="10242" h="10241" fill="none" extrusionOk="0">
                <a:moveTo>
                  <a:pt x="1" y="10240"/>
                </a:moveTo>
                <a:lnTo>
                  <a:pt x="1" y="0"/>
                </a:lnTo>
                <a:lnTo>
                  <a:pt x="10241" y="0"/>
                </a:lnTo>
                <a:lnTo>
                  <a:pt x="10241"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815306" y="-47767"/>
            <a:ext cx="818387" cy="856250"/>
          </a:xfrm>
          <a:custGeom>
            <a:avLst/>
            <a:gdLst/>
            <a:ahLst/>
            <a:cxnLst/>
            <a:rect l="l" t="t" r="r" b="b"/>
            <a:pathLst>
              <a:path w="10242" h="10241" fill="none" extrusionOk="0">
                <a:moveTo>
                  <a:pt x="1" y="10240"/>
                </a:moveTo>
                <a:lnTo>
                  <a:pt x="1" y="0"/>
                </a:lnTo>
                <a:lnTo>
                  <a:pt x="10241" y="0"/>
                </a:lnTo>
                <a:lnTo>
                  <a:pt x="10241"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651672" y="-47767"/>
            <a:ext cx="819825" cy="856250"/>
          </a:xfrm>
          <a:custGeom>
            <a:avLst/>
            <a:gdLst/>
            <a:ahLst/>
            <a:cxnLst/>
            <a:rect l="l" t="t" r="r" b="b"/>
            <a:pathLst>
              <a:path w="10260" h="10241" fill="none" extrusionOk="0">
                <a:moveTo>
                  <a:pt x="0" y="10240"/>
                </a:moveTo>
                <a:lnTo>
                  <a:pt x="0" y="0"/>
                </a:lnTo>
                <a:lnTo>
                  <a:pt x="10259" y="0"/>
                </a:lnTo>
                <a:lnTo>
                  <a:pt x="10259" y="10240"/>
                </a:lnTo>
                <a:lnTo>
                  <a:pt x="0"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2489476" y="-47767"/>
            <a:ext cx="818307" cy="856250"/>
          </a:xfrm>
          <a:custGeom>
            <a:avLst/>
            <a:gdLst/>
            <a:ahLst/>
            <a:cxnLst/>
            <a:rect l="l" t="t" r="r" b="b"/>
            <a:pathLst>
              <a:path w="10241" h="10241" fill="none" extrusionOk="0">
                <a:moveTo>
                  <a:pt x="0" y="10240"/>
                </a:moveTo>
                <a:lnTo>
                  <a:pt x="0" y="0"/>
                </a:lnTo>
                <a:lnTo>
                  <a:pt x="10240" y="0"/>
                </a:lnTo>
                <a:lnTo>
                  <a:pt x="10240" y="10240"/>
                </a:lnTo>
                <a:lnTo>
                  <a:pt x="0"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3325762" y="-47767"/>
            <a:ext cx="818307" cy="856250"/>
          </a:xfrm>
          <a:custGeom>
            <a:avLst/>
            <a:gdLst/>
            <a:ahLst/>
            <a:cxnLst/>
            <a:rect l="l" t="t" r="r" b="b"/>
            <a:pathLst>
              <a:path w="10241" h="10241" fill="none" extrusionOk="0">
                <a:moveTo>
                  <a:pt x="0" y="10240"/>
                </a:moveTo>
                <a:lnTo>
                  <a:pt x="0" y="0"/>
                </a:lnTo>
                <a:lnTo>
                  <a:pt x="10241" y="0"/>
                </a:lnTo>
                <a:lnTo>
                  <a:pt x="10241" y="10240"/>
                </a:lnTo>
                <a:lnTo>
                  <a:pt x="0"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4163566" y="-47767"/>
            <a:ext cx="818307" cy="856250"/>
          </a:xfrm>
          <a:custGeom>
            <a:avLst/>
            <a:gdLst/>
            <a:ahLst/>
            <a:cxnLst/>
            <a:rect l="l" t="t" r="r" b="b"/>
            <a:pathLst>
              <a:path w="10241" h="10241" fill="none" extrusionOk="0">
                <a:moveTo>
                  <a:pt x="0" y="10240"/>
                </a:moveTo>
                <a:lnTo>
                  <a:pt x="0" y="0"/>
                </a:lnTo>
                <a:lnTo>
                  <a:pt x="10241" y="0"/>
                </a:lnTo>
                <a:lnTo>
                  <a:pt x="10241" y="10240"/>
                </a:lnTo>
                <a:lnTo>
                  <a:pt x="0"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4999851" y="-47767"/>
            <a:ext cx="818307" cy="856250"/>
          </a:xfrm>
          <a:custGeom>
            <a:avLst/>
            <a:gdLst/>
            <a:ahLst/>
            <a:cxnLst/>
            <a:rect l="l" t="t" r="r" b="b"/>
            <a:pathLst>
              <a:path w="10241" h="10241" fill="none" extrusionOk="0">
                <a:moveTo>
                  <a:pt x="1" y="10240"/>
                </a:moveTo>
                <a:lnTo>
                  <a:pt x="1" y="0"/>
                </a:lnTo>
                <a:lnTo>
                  <a:pt x="10241" y="0"/>
                </a:lnTo>
                <a:lnTo>
                  <a:pt x="10241"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5836137" y="-47767"/>
            <a:ext cx="819825" cy="856250"/>
          </a:xfrm>
          <a:custGeom>
            <a:avLst/>
            <a:gdLst/>
            <a:ahLst/>
            <a:cxnLst/>
            <a:rect l="l" t="t" r="r" b="b"/>
            <a:pathLst>
              <a:path w="10260" h="10241" fill="none" extrusionOk="0">
                <a:moveTo>
                  <a:pt x="1" y="10240"/>
                </a:moveTo>
                <a:lnTo>
                  <a:pt x="1" y="0"/>
                </a:lnTo>
                <a:lnTo>
                  <a:pt x="10260" y="0"/>
                </a:lnTo>
                <a:lnTo>
                  <a:pt x="10260"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6673941" y="-47767"/>
            <a:ext cx="818387" cy="856250"/>
          </a:xfrm>
          <a:custGeom>
            <a:avLst/>
            <a:gdLst/>
            <a:ahLst/>
            <a:cxnLst/>
            <a:rect l="l" t="t" r="r" b="b"/>
            <a:pathLst>
              <a:path w="10242" h="10241" fill="none" extrusionOk="0">
                <a:moveTo>
                  <a:pt x="1" y="10240"/>
                </a:moveTo>
                <a:lnTo>
                  <a:pt x="1" y="0"/>
                </a:lnTo>
                <a:lnTo>
                  <a:pt x="10241" y="0"/>
                </a:lnTo>
                <a:lnTo>
                  <a:pt x="10241"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7510227" y="-47767"/>
            <a:ext cx="818387" cy="856250"/>
          </a:xfrm>
          <a:custGeom>
            <a:avLst/>
            <a:gdLst/>
            <a:ahLst/>
            <a:cxnLst/>
            <a:rect l="l" t="t" r="r" b="b"/>
            <a:pathLst>
              <a:path w="10242" h="10241" fill="none" extrusionOk="0">
                <a:moveTo>
                  <a:pt x="1" y="10240"/>
                </a:moveTo>
                <a:lnTo>
                  <a:pt x="1" y="0"/>
                </a:lnTo>
                <a:lnTo>
                  <a:pt x="10241" y="0"/>
                </a:lnTo>
                <a:lnTo>
                  <a:pt x="10241"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8348031" y="-47767"/>
            <a:ext cx="818387" cy="856250"/>
          </a:xfrm>
          <a:custGeom>
            <a:avLst/>
            <a:gdLst/>
            <a:ahLst/>
            <a:cxnLst/>
            <a:rect l="l" t="t" r="r" b="b"/>
            <a:pathLst>
              <a:path w="10242" h="10241" fill="none" extrusionOk="0">
                <a:moveTo>
                  <a:pt x="1" y="10240"/>
                </a:moveTo>
                <a:lnTo>
                  <a:pt x="1" y="0"/>
                </a:lnTo>
                <a:lnTo>
                  <a:pt x="10241" y="0"/>
                </a:lnTo>
                <a:lnTo>
                  <a:pt x="10241"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20979" y="-924418"/>
            <a:ext cx="818387" cy="857839"/>
          </a:xfrm>
          <a:custGeom>
            <a:avLst/>
            <a:gdLst/>
            <a:ahLst/>
            <a:cxnLst/>
            <a:rect l="l" t="t" r="r" b="b"/>
            <a:pathLst>
              <a:path w="10242" h="10260" fill="none" extrusionOk="0">
                <a:moveTo>
                  <a:pt x="1" y="10259"/>
                </a:moveTo>
                <a:lnTo>
                  <a:pt x="1" y="0"/>
                </a:lnTo>
                <a:lnTo>
                  <a:pt x="10241" y="0"/>
                </a:lnTo>
                <a:lnTo>
                  <a:pt x="10241"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815306" y="-924418"/>
            <a:ext cx="818387" cy="857839"/>
          </a:xfrm>
          <a:custGeom>
            <a:avLst/>
            <a:gdLst/>
            <a:ahLst/>
            <a:cxnLst/>
            <a:rect l="l" t="t" r="r" b="b"/>
            <a:pathLst>
              <a:path w="10242" h="10260" fill="none" extrusionOk="0">
                <a:moveTo>
                  <a:pt x="1" y="10259"/>
                </a:moveTo>
                <a:lnTo>
                  <a:pt x="1" y="0"/>
                </a:lnTo>
                <a:lnTo>
                  <a:pt x="10241" y="0"/>
                </a:lnTo>
                <a:lnTo>
                  <a:pt x="10241"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1651672" y="-924418"/>
            <a:ext cx="819825" cy="857839"/>
          </a:xfrm>
          <a:custGeom>
            <a:avLst/>
            <a:gdLst/>
            <a:ahLst/>
            <a:cxnLst/>
            <a:rect l="l" t="t" r="r" b="b"/>
            <a:pathLst>
              <a:path w="10260" h="10260" fill="none" extrusionOk="0">
                <a:moveTo>
                  <a:pt x="0" y="10259"/>
                </a:moveTo>
                <a:lnTo>
                  <a:pt x="0" y="0"/>
                </a:lnTo>
                <a:lnTo>
                  <a:pt x="10259" y="0"/>
                </a:lnTo>
                <a:lnTo>
                  <a:pt x="10259" y="10259"/>
                </a:lnTo>
                <a:lnTo>
                  <a:pt x="0"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2489476" y="-924418"/>
            <a:ext cx="818307" cy="857839"/>
          </a:xfrm>
          <a:custGeom>
            <a:avLst/>
            <a:gdLst/>
            <a:ahLst/>
            <a:cxnLst/>
            <a:rect l="l" t="t" r="r" b="b"/>
            <a:pathLst>
              <a:path w="10241" h="10260" fill="none" extrusionOk="0">
                <a:moveTo>
                  <a:pt x="0" y="10259"/>
                </a:moveTo>
                <a:lnTo>
                  <a:pt x="0" y="0"/>
                </a:lnTo>
                <a:lnTo>
                  <a:pt x="10240" y="0"/>
                </a:lnTo>
                <a:lnTo>
                  <a:pt x="10240" y="10259"/>
                </a:lnTo>
                <a:lnTo>
                  <a:pt x="0"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3325762" y="-924418"/>
            <a:ext cx="818307" cy="857839"/>
          </a:xfrm>
          <a:custGeom>
            <a:avLst/>
            <a:gdLst/>
            <a:ahLst/>
            <a:cxnLst/>
            <a:rect l="l" t="t" r="r" b="b"/>
            <a:pathLst>
              <a:path w="10241" h="10260" fill="none" extrusionOk="0">
                <a:moveTo>
                  <a:pt x="0" y="10259"/>
                </a:moveTo>
                <a:lnTo>
                  <a:pt x="0" y="0"/>
                </a:lnTo>
                <a:lnTo>
                  <a:pt x="10241" y="0"/>
                </a:lnTo>
                <a:lnTo>
                  <a:pt x="10241" y="10259"/>
                </a:lnTo>
                <a:lnTo>
                  <a:pt x="0"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4163566" y="-924418"/>
            <a:ext cx="818307" cy="857839"/>
          </a:xfrm>
          <a:custGeom>
            <a:avLst/>
            <a:gdLst/>
            <a:ahLst/>
            <a:cxnLst/>
            <a:rect l="l" t="t" r="r" b="b"/>
            <a:pathLst>
              <a:path w="10241" h="10260" fill="none" extrusionOk="0">
                <a:moveTo>
                  <a:pt x="0" y="10259"/>
                </a:moveTo>
                <a:lnTo>
                  <a:pt x="0" y="0"/>
                </a:lnTo>
                <a:lnTo>
                  <a:pt x="10241" y="0"/>
                </a:lnTo>
                <a:lnTo>
                  <a:pt x="10241" y="10259"/>
                </a:lnTo>
                <a:lnTo>
                  <a:pt x="0"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4999851" y="-924418"/>
            <a:ext cx="818307" cy="857839"/>
          </a:xfrm>
          <a:custGeom>
            <a:avLst/>
            <a:gdLst/>
            <a:ahLst/>
            <a:cxnLst/>
            <a:rect l="l" t="t" r="r" b="b"/>
            <a:pathLst>
              <a:path w="10241" h="10260" fill="none" extrusionOk="0">
                <a:moveTo>
                  <a:pt x="1" y="10259"/>
                </a:moveTo>
                <a:lnTo>
                  <a:pt x="1" y="0"/>
                </a:lnTo>
                <a:lnTo>
                  <a:pt x="10241" y="0"/>
                </a:lnTo>
                <a:lnTo>
                  <a:pt x="10241"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5836137" y="-924418"/>
            <a:ext cx="819825" cy="857839"/>
          </a:xfrm>
          <a:custGeom>
            <a:avLst/>
            <a:gdLst/>
            <a:ahLst/>
            <a:cxnLst/>
            <a:rect l="l" t="t" r="r" b="b"/>
            <a:pathLst>
              <a:path w="10260" h="10260" fill="none" extrusionOk="0">
                <a:moveTo>
                  <a:pt x="1" y="10259"/>
                </a:moveTo>
                <a:lnTo>
                  <a:pt x="1" y="0"/>
                </a:lnTo>
                <a:lnTo>
                  <a:pt x="10260" y="0"/>
                </a:lnTo>
                <a:lnTo>
                  <a:pt x="10260"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6673941" y="-924418"/>
            <a:ext cx="818387" cy="857839"/>
          </a:xfrm>
          <a:custGeom>
            <a:avLst/>
            <a:gdLst/>
            <a:ahLst/>
            <a:cxnLst/>
            <a:rect l="l" t="t" r="r" b="b"/>
            <a:pathLst>
              <a:path w="10242" h="10260" fill="none" extrusionOk="0">
                <a:moveTo>
                  <a:pt x="1" y="10259"/>
                </a:moveTo>
                <a:lnTo>
                  <a:pt x="1" y="0"/>
                </a:lnTo>
                <a:lnTo>
                  <a:pt x="10241" y="0"/>
                </a:lnTo>
                <a:lnTo>
                  <a:pt x="10241"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7510227" y="-924418"/>
            <a:ext cx="818387" cy="857839"/>
          </a:xfrm>
          <a:custGeom>
            <a:avLst/>
            <a:gdLst/>
            <a:ahLst/>
            <a:cxnLst/>
            <a:rect l="l" t="t" r="r" b="b"/>
            <a:pathLst>
              <a:path w="10242" h="10260" fill="none" extrusionOk="0">
                <a:moveTo>
                  <a:pt x="1" y="10259"/>
                </a:moveTo>
                <a:lnTo>
                  <a:pt x="1" y="0"/>
                </a:lnTo>
                <a:lnTo>
                  <a:pt x="10241" y="0"/>
                </a:lnTo>
                <a:lnTo>
                  <a:pt x="10241"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8348031" y="-924418"/>
            <a:ext cx="818387" cy="857839"/>
          </a:xfrm>
          <a:custGeom>
            <a:avLst/>
            <a:gdLst/>
            <a:ahLst/>
            <a:cxnLst/>
            <a:rect l="l" t="t" r="r" b="b"/>
            <a:pathLst>
              <a:path w="10242" h="10260" fill="none" extrusionOk="0">
                <a:moveTo>
                  <a:pt x="1" y="10259"/>
                </a:moveTo>
                <a:lnTo>
                  <a:pt x="1" y="0"/>
                </a:lnTo>
                <a:lnTo>
                  <a:pt x="10241" y="0"/>
                </a:lnTo>
                <a:lnTo>
                  <a:pt x="10241"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20979" y="-1799564"/>
            <a:ext cx="818387" cy="856334"/>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815306" y="-1799564"/>
            <a:ext cx="818387" cy="856334"/>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1651672" y="-1799564"/>
            <a:ext cx="819825" cy="856334"/>
          </a:xfrm>
          <a:custGeom>
            <a:avLst/>
            <a:gdLst/>
            <a:ahLst/>
            <a:cxnLst/>
            <a:rect l="l" t="t" r="r" b="b"/>
            <a:pathLst>
              <a:path w="10260" h="10242" fill="none" extrusionOk="0">
                <a:moveTo>
                  <a:pt x="0" y="10241"/>
                </a:moveTo>
                <a:lnTo>
                  <a:pt x="0" y="1"/>
                </a:lnTo>
                <a:lnTo>
                  <a:pt x="10259" y="1"/>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2489476" y="-1799564"/>
            <a:ext cx="818307" cy="856334"/>
          </a:xfrm>
          <a:custGeom>
            <a:avLst/>
            <a:gdLst/>
            <a:ahLst/>
            <a:cxnLst/>
            <a:rect l="l" t="t" r="r" b="b"/>
            <a:pathLst>
              <a:path w="10241" h="10242" fill="none" extrusionOk="0">
                <a:moveTo>
                  <a:pt x="0" y="10241"/>
                </a:moveTo>
                <a:lnTo>
                  <a:pt x="0" y="1"/>
                </a:lnTo>
                <a:lnTo>
                  <a:pt x="10240" y="1"/>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3325762" y="-1799564"/>
            <a:ext cx="818307" cy="856334"/>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4163566" y="-1799564"/>
            <a:ext cx="818307" cy="856334"/>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4999851" y="-1799564"/>
            <a:ext cx="818307" cy="856334"/>
          </a:xfrm>
          <a:custGeom>
            <a:avLst/>
            <a:gdLst/>
            <a:ahLst/>
            <a:cxnLst/>
            <a:rect l="l" t="t" r="r" b="b"/>
            <a:pathLst>
              <a:path w="10241"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5836137" y="-1799564"/>
            <a:ext cx="819825" cy="856334"/>
          </a:xfrm>
          <a:custGeom>
            <a:avLst/>
            <a:gdLst/>
            <a:ahLst/>
            <a:cxnLst/>
            <a:rect l="l" t="t" r="r" b="b"/>
            <a:pathLst>
              <a:path w="10260" h="10242" fill="none" extrusionOk="0">
                <a:moveTo>
                  <a:pt x="1" y="10241"/>
                </a:moveTo>
                <a:lnTo>
                  <a:pt x="1" y="1"/>
                </a:lnTo>
                <a:lnTo>
                  <a:pt x="10260" y="1"/>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6673941" y="-1799564"/>
            <a:ext cx="818387" cy="856334"/>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7510227" y="-1799564"/>
            <a:ext cx="818387" cy="856334"/>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8348031" y="-1799564"/>
            <a:ext cx="818387" cy="856334"/>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20979" y="-2674626"/>
            <a:ext cx="818387" cy="856250"/>
          </a:xfrm>
          <a:custGeom>
            <a:avLst/>
            <a:gdLst/>
            <a:ahLst/>
            <a:cxnLst/>
            <a:rect l="l" t="t" r="r" b="b"/>
            <a:pathLst>
              <a:path w="10242" h="10241"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815306" y="-2674626"/>
            <a:ext cx="818387" cy="856250"/>
          </a:xfrm>
          <a:custGeom>
            <a:avLst/>
            <a:gdLst/>
            <a:ahLst/>
            <a:cxnLst/>
            <a:rect l="l" t="t" r="r" b="b"/>
            <a:pathLst>
              <a:path w="10242" h="10241"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1651672" y="-2674626"/>
            <a:ext cx="819825" cy="856250"/>
          </a:xfrm>
          <a:custGeom>
            <a:avLst/>
            <a:gdLst/>
            <a:ahLst/>
            <a:cxnLst/>
            <a:rect l="l" t="t" r="r" b="b"/>
            <a:pathLst>
              <a:path w="10260" h="10241" fill="none" extrusionOk="0">
                <a:moveTo>
                  <a:pt x="0" y="10241"/>
                </a:moveTo>
                <a:lnTo>
                  <a:pt x="0" y="1"/>
                </a:lnTo>
                <a:lnTo>
                  <a:pt x="10259" y="1"/>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2489476" y="-2674626"/>
            <a:ext cx="818307" cy="856250"/>
          </a:xfrm>
          <a:custGeom>
            <a:avLst/>
            <a:gdLst/>
            <a:ahLst/>
            <a:cxnLst/>
            <a:rect l="l" t="t" r="r" b="b"/>
            <a:pathLst>
              <a:path w="10241" h="10241" fill="none" extrusionOk="0">
                <a:moveTo>
                  <a:pt x="0" y="10241"/>
                </a:moveTo>
                <a:lnTo>
                  <a:pt x="0" y="1"/>
                </a:lnTo>
                <a:lnTo>
                  <a:pt x="10240" y="1"/>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3325762" y="-2674626"/>
            <a:ext cx="818307" cy="856250"/>
          </a:xfrm>
          <a:custGeom>
            <a:avLst/>
            <a:gdLst/>
            <a:ahLst/>
            <a:cxnLst/>
            <a:rect l="l" t="t" r="r" b="b"/>
            <a:pathLst>
              <a:path w="10241" h="10241"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4163566" y="-2674626"/>
            <a:ext cx="818307" cy="856250"/>
          </a:xfrm>
          <a:custGeom>
            <a:avLst/>
            <a:gdLst/>
            <a:ahLst/>
            <a:cxnLst/>
            <a:rect l="l" t="t" r="r" b="b"/>
            <a:pathLst>
              <a:path w="10241" h="10241"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7551914" y="730329"/>
            <a:ext cx="2793827" cy="3682841"/>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3744107" y="-820950"/>
            <a:ext cx="1655787" cy="1655735"/>
          </a:xfrm>
          <a:custGeom>
            <a:avLst/>
            <a:gdLst/>
            <a:ahLst/>
            <a:cxnLst/>
            <a:rect l="l" t="t" r="r" b="b"/>
            <a:pathLst>
              <a:path w="31965" h="31964" extrusionOk="0">
                <a:moveTo>
                  <a:pt x="15869" y="0"/>
                </a:moveTo>
                <a:lnTo>
                  <a:pt x="15869" y="15116"/>
                </a:lnTo>
                <a:lnTo>
                  <a:pt x="11954" y="508"/>
                </a:lnTo>
                <a:lnTo>
                  <a:pt x="11747" y="565"/>
                </a:lnTo>
                <a:lnTo>
                  <a:pt x="15662" y="15172"/>
                </a:lnTo>
                <a:lnTo>
                  <a:pt x="8095" y="2089"/>
                </a:lnTo>
                <a:lnTo>
                  <a:pt x="7907" y="2202"/>
                </a:lnTo>
                <a:lnTo>
                  <a:pt x="15455" y="15285"/>
                </a:lnTo>
                <a:lnTo>
                  <a:pt x="4763" y="4593"/>
                </a:lnTo>
                <a:lnTo>
                  <a:pt x="4613" y="4763"/>
                </a:lnTo>
                <a:lnTo>
                  <a:pt x="15305" y="15455"/>
                </a:lnTo>
                <a:lnTo>
                  <a:pt x="2203" y="7887"/>
                </a:lnTo>
                <a:lnTo>
                  <a:pt x="2090" y="8094"/>
                </a:lnTo>
                <a:lnTo>
                  <a:pt x="15192" y="15643"/>
                </a:lnTo>
                <a:lnTo>
                  <a:pt x="584" y="11727"/>
                </a:lnTo>
                <a:lnTo>
                  <a:pt x="528" y="11953"/>
                </a:lnTo>
                <a:lnTo>
                  <a:pt x="15135" y="15869"/>
                </a:lnTo>
                <a:lnTo>
                  <a:pt x="1" y="15869"/>
                </a:lnTo>
                <a:lnTo>
                  <a:pt x="1" y="16095"/>
                </a:lnTo>
                <a:lnTo>
                  <a:pt x="15135" y="16095"/>
                </a:lnTo>
                <a:lnTo>
                  <a:pt x="528" y="20010"/>
                </a:lnTo>
                <a:lnTo>
                  <a:pt x="584" y="20236"/>
                </a:lnTo>
                <a:lnTo>
                  <a:pt x="15192" y="16321"/>
                </a:lnTo>
                <a:lnTo>
                  <a:pt x="2090" y="23869"/>
                </a:lnTo>
                <a:lnTo>
                  <a:pt x="2203" y="24076"/>
                </a:lnTo>
                <a:lnTo>
                  <a:pt x="15305" y="16509"/>
                </a:lnTo>
                <a:lnTo>
                  <a:pt x="4613" y="27201"/>
                </a:lnTo>
                <a:lnTo>
                  <a:pt x="4763" y="27370"/>
                </a:lnTo>
                <a:lnTo>
                  <a:pt x="15455" y="16678"/>
                </a:lnTo>
                <a:lnTo>
                  <a:pt x="7907" y="29761"/>
                </a:lnTo>
                <a:lnTo>
                  <a:pt x="8095" y="29874"/>
                </a:lnTo>
                <a:lnTo>
                  <a:pt x="15662" y="16791"/>
                </a:lnTo>
                <a:lnTo>
                  <a:pt x="11747" y="31399"/>
                </a:lnTo>
                <a:lnTo>
                  <a:pt x="11954" y="31455"/>
                </a:lnTo>
                <a:lnTo>
                  <a:pt x="15869" y="16848"/>
                </a:lnTo>
                <a:lnTo>
                  <a:pt x="15869" y="31963"/>
                </a:lnTo>
                <a:lnTo>
                  <a:pt x="16095" y="31963"/>
                </a:lnTo>
                <a:lnTo>
                  <a:pt x="16095" y="16848"/>
                </a:lnTo>
                <a:lnTo>
                  <a:pt x="20011" y="31455"/>
                </a:lnTo>
                <a:lnTo>
                  <a:pt x="20237" y="31399"/>
                </a:lnTo>
                <a:lnTo>
                  <a:pt x="16321" y="16791"/>
                </a:lnTo>
                <a:lnTo>
                  <a:pt x="23889" y="29874"/>
                </a:lnTo>
                <a:lnTo>
                  <a:pt x="24077" y="29761"/>
                </a:lnTo>
                <a:lnTo>
                  <a:pt x="16509" y="16678"/>
                </a:lnTo>
                <a:lnTo>
                  <a:pt x="27202" y="27370"/>
                </a:lnTo>
                <a:lnTo>
                  <a:pt x="27371" y="27201"/>
                </a:lnTo>
                <a:lnTo>
                  <a:pt x="16679" y="16509"/>
                </a:lnTo>
                <a:lnTo>
                  <a:pt x="29780" y="24076"/>
                </a:lnTo>
                <a:lnTo>
                  <a:pt x="29893" y="23869"/>
                </a:lnTo>
                <a:lnTo>
                  <a:pt x="16792" y="16321"/>
                </a:lnTo>
                <a:lnTo>
                  <a:pt x="31399" y="20236"/>
                </a:lnTo>
                <a:lnTo>
                  <a:pt x="31456" y="20010"/>
                </a:lnTo>
                <a:lnTo>
                  <a:pt x="16848" y="16095"/>
                </a:lnTo>
                <a:lnTo>
                  <a:pt x="31964" y="16095"/>
                </a:lnTo>
                <a:lnTo>
                  <a:pt x="31964" y="15869"/>
                </a:lnTo>
                <a:lnTo>
                  <a:pt x="16848" y="15869"/>
                </a:lnTo>
                <a:lnTo>
                  <a:pt x="31456" y="11953"/>
                </a:lnTo>
                <a:lnTo>
                  <a:pt x="31399" y="11727"/>
                </a:lnTo>
                <a:lnTo>
                  <a:pt x="16792" y="15643"/>
                </a:lnTo>
                <a:lnTo>
                  <a:pt x="29893" y="8094"/>
                </a:lnTo>
                <a:lnTo>
                  <a:pt x="29780" y="7887"/>
                </a:lnTo>
                <a:lnTo>
                  <a:pt x="16679" y="15455"/>
                </a:lnTo>
                <a:lnTo>
                  <a:pt x="27371" y="4763"/>
                </a:lnTo>
                <a:lnTo>
                  <a:pt x="27202" y="4593"/>
                </a:lnTo>
                <a:lnTo>
                  <a:pt x="16509" y="15285"/>
                </a:lnTo>
                <a:lnTo>
                  <a:pt x="24077" y="2202"/>
                </a:lnTo>
                <a:lnTo>
                  <a:pt x="23889" y="2089"/>
                </a:lnTo>
                <a:lnTo>
                  <a:pt x="16321" y="15172"/>
                </a:lnTo>
                <a:lnTo>
                  <a:pt x="20237" y="565"/>
                </a:lnTo>
                <a:lnTo>
                  <a:pt x="20011" y="508"/>
                </a:lnTo>
                <a:lnTo>
                  <a:pt x="16095" y="15116"/>
                </a:lnTo>
                <a:lnTo>
                  <a:pt x="160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flipH="1">
            <a:off x="-1255911" y="730329"/>
            <a:ext cx="2793827" cy="3682841"/>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flipH="1">
            <a:off x="6177625" y="4103550"/>
            <a:ext cx="127800" cy="12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flipH="1">
            <a:off x="2021975" y="105175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flipH="1">
            <a:off x="1013075" y="17330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flipH="1">
            <a:off x="8582950" y="838450"/>
            <a:ext cx="45600" cy="4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flipH="1">
            <a:off x="2969675" y="1051750"/>
            <a:ext cx="45600" cy="4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flipH="1">
            <a:off x="7874425" y="4046163"/>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flipH="1">
            <a:off x="1927475" y="3191000"/>
            <a:ext cx="45600" cy="4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flipH="1">
            <a:off x="7032875" y="447800"/>
            <a:ext cx="45600" cy="4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flipH="1">
            <a:off x="7185275" y="2352800"/>
            <a:ext cx="45600" cy="4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flipH="1">
            <a:off x="1851275" y="4105400"/>
            <a:ext cx="45600" cy="4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flipH="1">
            <a:off x="403475" y="4943600"/>
            <a:ext cx="45600" cy="4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txBox="1">
            <a:spLocks noGrp="1"/>
          </p:cNvSpPr>
          <p:nvPr>
            <p:ph type="ctrTitle"/>
          </p:nvPr>
        </p:nvSpPr>
        <p:spPr>
          <a:xfrm>
            <a:off x="1641750" y="1277831"/>
            <a:ext cx="5860500" cy="2026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5200"/>
              <a:buNone/>
              <a:defRPr sz="6000"/>
            </a:lvl1pPr>
            <a:lvl2pPr lvl="1" algn="ctr" rtl="0">
              <a:spcBef>
                <a:spcPts val="0"/>
              </a:spcBef>
              <a:spcAft>
                <a:spcPts val="0"/>
              </a:spcAft>
              <a:buClr>
                <a:schemeClr val="accent1"/>
              </a:buClr>
              <a:buSzPts val="5200"/>
              <a:buNone/>
              <a:defRPr sz="5200">
                <a:solidFill>
                  <a:schemeClr val="accent1"/>
                </a:solidFill>
              </a:defRPr>
            </a:lvl2pPr>
            <a:lvl3pPr lvl="2" algn="ctr" rtl="0">
              <a:spcBef>
                <a:spcPts val="0"/>
              </a:spcBef>
              <a:spcAft>
                <a:spcPts val="0"/>
              </a:spcAft>
              <a:buClr>
                <a:schemeClr val="accent1"/>
              </a:buClr>
              <a:buSzPts val="5200"/>
              <a:buNone/>
              <a:defRPr sz="5200">
                <a:solidFill>
                  <a:schemeClr val="accent1"/>
                </a:solidFill>
              </a:defRPr>
            </a:lvl3pPr>
            <a:lvl4pPr lvl="3" algn="ctr" rtl="0">
              <a:spcBef>
                <a:spcPts val="0"/>
              </a:spcBef>
              <a:spcAft>
                <a:spcPts val="0"/>
              </a:spcAft>
              <a:buClr>
                <a:schemeClr val="accent1"/>
              </a:buClr>
              <a:buSzPts val="5200"/>
              <a:buNone/>
              <a:defRPr sz="5200">
                <a:solidFill>
                  <a:schemeClr val="accent1"/>
                </a:solidFill>
              </a:defRPr>
            </a:lvl4pPr>
            <a:lvl5pPr lvl="4" algn="ctr" rtl="0">
              <a:spcBef>
                <a:spcPts val="0"/>
              </a:spcBef>
              <a:spcAft>
                <a:spcPts val="0"/>
              </a:spcAft>
              <a:buClr>
                <a:schemeClr val="accent1"/>
              </a:buClr>
              <a:buSzPts val="5200"/>
              <a:buNone/>
              <a:defRPr sz="5200">
                <a:solidFill>
                  <a:schemeClr val="accent1"/>
                </a:solidFill>
              </a:defRPr>
            </a:lvl5pPr>
            <a:lvl6pPr lvl="5" algn="ctr" rtl="0">
              <a:spcBef>
                <a:spcPts val="0"/>
              </a:spcBef>
              <a:spcAft>
                <a:spcPts val="0"/>
              </a:spcAft>
              <a:buClr>
                <a:schemeClr val="accent1"/>
              </a:buClr>
              <a:buSzPts val="5200"/>
              <a:buNone/>
              <a:defRPr sz="5200">
                <a:solidFill>
                  <a:schemeClr val="accent1"/>
                </a:solidFill>
              </a:defRPr>
            </a:lvl6pPr>
            <a:lvl7pPr lvl="6" algn="ctr" rtl="0">
              <a:spcBef>
                <a:spcPts val="0"/>
              </a:spcBef>
              <a:spcAft>
                <a:spcPts val="0"/>
              </a:spcAft>
              <a:buClr>
                <a:schemeClr val="accent1"/>
              </a:buClr>
              <a:buSzPts val="5200"/>
              <a:buNone/>
              <a:defRPr sz="5200">
                <a:solidFill>
                  <a:schemeClr val="accent1"/>
                </a:solidFill>
              </a:defRPr>
            </a:lvl7pPr>
            <a:lvl8pPr lvl="7" algn="ctr" rtl="0">
              <a:spcBef>
                <a:spcPts val="0"/>
              </a:spcBef>
              <a:spcAft>
                <a:spcPts val="0"/>
              </a:spcAft>
              <a:buClr>
                <a:schemeClr val="accent1"/>
              </a:buClr>
              <a:buSzPts val="5200"/>
              <a:buNone/>
              <a:defRPr sz="5200">
                <a:solidFill>
                  <a:schemeClr val="accent1"/>
                </a:solidFill>
              </a:defRPr>
            </a:lvl8pPr>
            <a:lvl9pPr lvl="8" algn="ctr" rtl="0">
              <a:spcBef>
                <a:spcPts val="0"/>
              </a:spcBef>
              <a:spcAft>
                <a:spcPts val="0"/>
              </a:spcAft>
              <a:buClr>
                <a:schemeClr val="accent1"/>
              </a:buClr>
              <a:buSzPts val="5200"/>
              <a:buNone/>
              <a:defRPr sz="5200">
                <a:solidFill>
                  <a:schemeClr val="accent1"/>
                </a:solidFill>
              </a:defRPr>
            </a:lvl9pPr>
          </a:lstStyle>
          <a:p>
            <a:endParaRPr/>
          </a:p>
        </p:txBody>
      </p:sp>
      <p:sp>
        <p:nvSpPr>
          <p:cNvPr id="142" name="Google Shape;142;p2"/>
          <p:cNvSpPr txBox="1">
            <a:spLocks noGrp="1"/>
          </p:cNvSpPr>
          <p:nvPr>
            <p:ph type="subTitle" idx="1"/>
          </p:nvPr>
        </p:nvSpPr>
        <p:spPr>
          <a:xfrm>
            <a:off x="1641750" y="3382844"/>
            <a:ext cx="5860500" cy="4899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2800"/>
              <a:buFont typeface="Work Sans Medium"/>
              <a:buNone/>
              <a:defRPr sz="1800"/>
            </a:lvl1pPr>
            <a:lvl2pPr lvl="1" algn="ctr" rtl="0">
              <a:lnSpc>
                <a:spcPct val="100000"/>
              </a:lnSpc>
              <a:spcBef>
                <a:spcPts val="0"/>
              </a:spcBef>
              <a:spcAft>
                <a:spcPts val="0"/>
              </a:spcAft>
              <a:buClr>
                <a:schemeClr val="accent1"/>
              </a:buClr>
              <a:buSzPts val="2800"/>
              <a:buNone/>
              <a:defRPr sz="2800">
                <a:solidFill>
                  <a:schemeClr val="accent1"/>
                </a:solidFill>
              </a:defRPr>
            </a:lvl2pPr>
            <a:lvl3pPr lvl="2" algn="ctr" rtl="0">
              <a:lnSpc>
                <a:spcPct val="100000"/>
              </a:lnSpc>
              <a:spcBef>
                <a:spcPts val="0"/>
              </a:spcBef>
              <a:spcAft>
                <a:spcPts val="0"/>
              </a:spcAft>
              <a:buClr>
                <a:schemeClr val="accent1"/>
              </a:buClr>
              <a:buSzPts val="2800"/>
              <a:buNone/>
              <a:defRPr sz="2800">
                <a:solidFill>
                  <a:schemeClr val="accent1"/>
                </a:solidFill>
              </a:defRPr>
            </a:lvl3pPr>
            <a:lvl4pPr lvl="3" algn="ctr" rtl="0">
              <a:lnSpc>
                <a:spcPct val="100000"/>
              </a:lnSpc>
              <a:spcBef>
                <a:spcPts val="0"/>
              </a:spcBef>
              <a:spcAft>
                <a:spcPts val="0"/>
              </a:spcAft>
              <a:buClr>
                <a:schemeClr val="accent1"/>
              </a:buClr>
              <a:buSzPts val="2800"/>
              <a:buNone/>
              <a:defRPr sz="2800">
                <a:solidFill>
                  <a:schemeClr val="accent1"/>
                </a:solidFill>
              </a:defRPr>
            </a:lvl4pPr>
            <a:lvl5pPr lvl="4" algn="ctr" rtl="0">
              <a:lnSpc>
                <a:spcPct val="100000"/>
              </a:lnSpc>
              <a:spcBef>
                <a:spcPts val="0"/>
              </a:spcBef>
              <a:spcAft>
                <a:spcPts val="0"/>
              </a:spcAft>
              <a:buClr>
                <a:schemeClr val="accent1"/>
              </a:buClr>
              <a:buSzPts val="2800"/>
              <a:buNone/>
              <a:defRPr sz="2800">
                <a:solidFill>
                  <a:schemeClr val="accent1"/>
                </a:solidFill>
              </a:defRPr>
            </a:lvl5pPr>
            <a:lvl6pPr lvl="5" algn="ctr" rtl="0">
              <a:lnSpc>
                <a:spcPct val="100000"/>
              </a:lnSpc>
              <a:spcBef>
                <a:spcPts val="0"/>
              </a:spcBef>
              <a:spcAft>
                <a:spcPts val="0"/>
              </a:spcAft>
              <a:buClr>
                <a:schemeClr val="accent1"/>
              </a:buClr>
              <a:buSzPts val="2800"/>
              <a:buNone/>
              <a:defRPr sz="2800">
                <a:solidFill>
                  <a:schemeClr val="accent1"/>
                </a:solidFill>
              </a:defRPr>
            </a:lvl6pPr>
            <a:lvl7pPr lvl="6" algn="ctr" rtl="0">
              <a:lnSpc>
                <a:spcPct val="100000"/>
              </a:lnSpc>
              <a:spcBef>
                <a:spcPts val="0"/>
              </a:spcBef>
              <a:spcAft>
                <a:spcPts val="0"/>
              </a:spcAft>
              <a:buClr>
                <a:schemeClr val="accent1"/>
              </a:buClr>
              <a:buSzPts val="2800"/>
              <a:buNone/>
              <a:defRPr sz="2800">
                <a:solidFill>
                  <a:schemeClr val="accent1"/>
                </a:solidFill>
              </a:defRPr>
            </a:lvl7pPr>
            <a:lvl8pPr lvl="7" algn="ctr" rtl="0">
              <a:lnSpc>
                <a:spcPct val="100000"/>
              </a:lnSpc>
              <a:spcBef>
                <a:spcPts val="0"/>
              </a:spcBef>
              <a:spcAft>
                <a:spcPts val="0"/>
              </a:spcAft>
              <a:buClr>
                <a:schemeClr val="accent1"/>
              </a:buClr>
              <a:buSzPts val="2800"/>
              <a:buNone/>
              <a:defRPr sz="2800">
                <a:solidFill>
                  <a:schemeClr val="accent1"/>
                </a:solidFill>
              </a:defRPr>
            </a:lvl8pPr>
            <a:lvl9pPr lvl="8" algn="ctr" rtl="0">
              <a:lnSpc>
                <a:spcPct val="100000"/>
              </a:lnSpc>
              <a:spcBef>
                <a:spcPts val="0"/>
              </a:spcBef>
              <a:spcAft>
                <a:spcPts val="0"/>
              </a:spcAft>
              <a:buClr>
                <a:schemeClr val="accent1"/>
              </a:buClr>
              <a:buSzPts val="2800"/>
              <a:buNone/>
              <a:defRPr sz="2800">
                <a:solidFill>
                  <a:schemeClr val="accen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2">
  <p:cSld name="CUSTOM_10_1">
    <p:bg>
      <p:bgPr>
        <a:gradFill>
          <a:gsLst>
            <a:gs pos="0">
              <a:srgbClr val="762EE1"/>
            </a:gs>
            <a:gs pos="38000">
              <a:srgbClr val="B26FFB"/>
            </a:gs>
            <a:gs pos="100000">
              <a:schemeClr val="lt2"/>
            </a:gs>
          </a:gsLst>
          <a:lin ang="5400700" scaled="0"/>
        </a:gradFill>
        <a:effectLst/>
      </p:bgPr>
    </p:bg>
    <p:spTree>
      <p:nvGrpSpPr>
        <p:cNvPr id="1" name="Shape 977"/>
        <p:cNvGrpSpPr/>
        <p:nvPr/>
      </p:nvGrpSpPr>
      <p:grpSpPr>
        <a:xfrm>
          <a:off x="0" y="0"/>
          <a:ext cx="0" cy="0"/>
          <a:chOff x="0" y="0"/>
          <a:chExt cx="0" cy="0"/>
        </a:xfrm>
      </p:grpSpPr>
      <p:sp>
        <p:nvSpPr>
          <p:cNvPr id="978" name="Google Shape;978;p16"/>
          <p:cNvSpPr/>
          <p:nvPr/>
        </p:nvSpPr>
        <p:spPr>
          <a:xfrm>
            <a:off x="8407564" y="57880"/>
            <a:ext cx="2793827" cy="3682841"/>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6"/>
          <p:cNvSpPr/>
          <p:nvPr/>
        </p:nvSpPr>
        <p:spPr>
          <a:xfrm>
            <a:off x="-40476" y="-2695110"/>
            <a:ext cx="9224952" cy="9652775"/>
          </a:xfrm>
          <a:custGeom>
            <a:avLst/>
            <a:gdLst/>
            <a:ahLst/>
            <a:cxnLst/>
            <a:rect l="l" t="t" r="r" b="b"/>
            <a:pathLst>
              <a:path w="115449" h="115450" extrusionOk="0">
                <a:moveTo>
                  <a:pt x="10485" y="246"/>
                </a:moveTo>
                <a:lnTo>
                  <a:pt x="10485" y="10486"/>
                </a:lnTo>
                <a:lnTo>
                  <a:pt x="245" y="10486"/>
                </a:lnTo>
                <a:lnTo>
                  <a:pt x="245" y="246"/>
                </a:lnTo>
                <a:close/>
                <a:moveTo>
                  <a:pt x="20951" y="246"/>
                </a:moveTo>
                <a:lnTo>
                  <a:pt x="20951" y="10486"/>
                </a:lnTo>
                <a:lnTo>
                  <a:pt x="10711" y="10486"/>
                </a:lnTo>
                <a:lnTo>
                  <a:pt x="10711" y="246"/>
                </a:lnTo>
                <a:close/>
                <a:moveTo>
                  <a:pt x="31436" y="246"/>
                </a:moveTo>
                <a:lnTo>
                  <a:pt x="31436" y="10486"/>
                </a:lnTo>
                <a:lnTo>
                  <a:pt x="21177" y="10486"/>
                </a:lnTo>
                <a:lnTo>
                  <a:pt x="21177" y="246"/>
                </a:lnTo>
                <a:close/>
                <a:moveTo>
                  <a:pt x="41902" y="246"/>
                </a:moveTo>
                <a:lnTo>
                  <a:pt x="41902" y="10486"/>
                </a:lnTo>
                <a:lnTo>
                  <a:pt x="31662" y="10486"/>
                </a:lnTo>
                <a:lnTo>
                  <a:pt x="31662" y="246"/>
                </a:lnTo>
                <a:close/>
                <a:moveTo>
                  <a:pt x="52369" y="246"/>
                </a:moveTo>
                <a:lnTo>
                  <a:pt x="52369" y="10486"/>
                </a:lnTo>
                <a:lnTo>
                  <a:pt x="42128" y="10486"/>
                </a:lnTo>
                <a:lnTo>
                  <a:pt x="42128" y="246"/>
                </a:lnTo>
                <a:close/>
                <a:moveTo>
                  <a:pt x="62854" y="246"/>
                </a:moveTo>
                <a:lnTo>
                  <a:pt x="62854" y="10486"/>
                </a:lnTo>
                <a:lnTo>
                  <a:pt x="52613" y="10486"/>
                </a:lnTo>
                <a:lnTo>
                  <a:pt x="52613" y="246"/>
                </a:lnTo>
                <a:close/>
                <a:moveTo>
                  <a:pt x="73320" y="246"/>
                </a:moveTo>
                <a:lnTo>
                  <a:pt x="73320" y="10486"/>
                </a:lnTo>
                <a:lnTo>
                  <a:pt x="63080" y="10486"/>
                </a:lnTo>
                <a:lnTo>
                  <a:pt x="63080" y="246"/>
                </a:lnTo>
                <a:close/>
                <a:moveTo>
                  <a:pt x="83805" y="246"/>
                </a:moveTo>
                <a:lnTo>
                  <a:pt x="83805" y="10486"/>
                </a:lnTo>
                <a:lnTo>
                  <a:pt x="73546" y="10486"/>
                </a:lnTo>
                <a:lnTo>
                  <a:pt x="73546" y="246"/>
                </a:lnTo>
                <a:close/>
                <a:moveTo>
                  <a:pt x="94271" y="246"/>
                </a:moveTo>
                <a:lnTo>
                  <a:pt x="94271" y="10486"/>
                </a:lnTo>
                <a:lnTo>
                  <a:pt x="84031" y="10486"/>
                </a:lnTo>
                <a:lnTo>
                  <a:pt x="84031" y="246"/>
                </a:lnTo>
                <a:close/>
                <a:moveTo>
                  <a:pt x="104737" y="246"/>
                </a:moveTo>
                <a:lnTo>
                  <a:pt x="104737" y="10486"/>
                </a:lnTo>
                <a:lnTo>
                  <a:pt x="94497" y="10486"/>
                </a:lnTo>
                <a:lnTo>
                  <a:pt x="94497" y="246"/>
                </a:lnTo>
                <a:close/>
                <a:moveTo>
                  <a:pt x="115222" y="246"/>
                </a:moveTo>
                <a:lnTo>
                  <a:pt x="115222" y="10486"/>
                </a:lnTo>
                <a:lnTo>
                  <a:pt x="104982" y="10486"/>
                </a:lnTo>
                <a:lnTo>
                  <a:pt x="104982" y="246"/>
                </a:lnTo>
                <a:close/>
                <a:moveTo>
                  <a:pt x="10485" y="10712"/>
                </a:moveTo>
                <a:lnTo>
                  <a:pt x="10485" y="20952"/>
                </a:lnTo>
                <a:lnTo>
                  <a:pt x="245" y="20952"/>
                </a:lnTo>
                <a:lnTo>
                  <a:pt x="245" y="10712"/>
                </a:lnTo>
                <a:close/>
                <a:moveTo>
                  <a:pt x="20951" y="10712"/>
                </a:moveTo>
                <a:lnTo>
                  <a:pt x="20951" y="20952"/>
                </a:lnTo>
                <a:lnTo>
                  <a:pt x="10711" y="20952"/>
                </a:lnTo>
                <a:lnTo>
                  <a:pt x="10711" y="10712"/>
                </a:lnTo>
                <a:close/>
                <a:moveTo>
                  <a:pt x="31436" y="10712"/>
                </a:moveTo>
                <a:lnTo>
                  <a:pt x="31436" y="20952"/>
                </a:lnTo>
                <a:lnTo>
                  <a:pt x="21177" y="20952"/>
                </a:lnTo>
                <a:lnTo>
                  <a:pt x="21177" y="10712"/>
                </a:lnTo>
                <a:close/>
                <a:moveTo>
                  <a:pt x="41902" y="10712"/>
                </a:moveTo>
                <a:lnTo>
                  <a:pt x="41902" y="20952"/>
                </a:lnTo>
                <a:lnTo>
                  <a:pt x="31662" y="20952"/>
                </a:lnTo>
                <a:lnTo>
                  <a:pt x="31662" y="10712"/>
                </a:lnTo>
                <a:close/>
                <a:moveTo>
                  <a:pt x="52369" y="10712"/>
                </a:moveTo>
                <a:lnTo>
                  <a:pt x="52369" y="20952"/>
                </a:lnTo>
                <a:lnTo>
                  <a:pt x="42128" y="20952"/>
                </a:lnTo>
                <a:lnTo>
                  <a:pt x="42128" y="10712"/>
                </a:lnTo>
                <a:close/>
                <a:moveTo>
                  <a:pt x="62854" y="10712"/>
                </a:moveTo>
                <a:lnTo>
                  <a:pt x="62854" y="20952"/>
                </a:lnTo>
                <a:lnTo>
                  <a:pt x="52613" y="20952"/>
                </a:lnTo>
                <a:lnTo>
                  <a:pt x="52613" y="10712"/>
                </a:lnTo>
                <a:close/>
                <a:moveTo>
                  <a:pt x="73320" y="10712"/>
                </a:moveTo>
                <a:lnTo>
                  <a:pt x="73320" y="20952"/>
                </a:lnTo>
                <a:lnTo>
                  <a:pt x="63080" y="20952"/>
                </a:lnTo>
                <a:lnTo>
                  <a:pt x="63080" y="10712"/>
                </a:lnTo>
                <a:close/>
                <a:moveTo>
                  <a:pt x="83805" y="10712"/>
                </a:moveTo>
                <a:lnTo>
                  <a:pt x="83805" y="20952"/>
                </a:lnTo>
                <a:lnTo>
                  <a:pt x="73546" y="20952"/>
                </a:lnTo>
                <a:lnTo>
                  <a:pt x="73546" y="10712"/>
                </a:lnTo>
                <a:close/>
                <a:moveTo>
                  <a:pt x="94271" y="10712"/>
                </a:moveTo>
                <a:lnTo>
                  <a:pt x="94271" y="20952"/>
                </a:lnTo>
                <a:lnTo>
                  <a:pt x="84031" y="20952"/>
                </a:lnTo>
                <a:lnTo>
                  <a:pt x="84031" y="10712"/>
                </a:lnTo>
                <a:close/>
                <a:moveTo>
                  <a:pt x="104737" y="10712"/>
                </a:moveTo>
                <a:lnTo>
                  <a:pt x="104737" y="20952"/>
                </a:lnTo>
                <a:lnTo>
                  <a:pt x="94497" y="20952"/>
                </a:lnTo>
                <a:lnTo>
                  <a:pt x="94497" y="10712"/>
                </a:lnTo>
                <a:close/>
                <a:moveTo>
                  <a:pt x="115222" y="10712"/>
                </a:moveTo>
                <a:lnTo>
                  <a:pt x="115222" y="20952"/>
                </a:lnTo>
                <a:lnTo>
                  <a:pt x="104982" y="20952"/>
                </a:lnTo>
                <a:lnTo>
                  <a:pt x="104982" y="10712"/>
                </a:lnTo>
                <a:close/>
                <a:moveTo>
                  <a:pt x="10485" y="21178"/>
                </a:moveTo>
                <a:lnTo>
                  <a:pt x="10485" y="31437"/>
                </a:lnTo>
                <a:lnTo>
                  <a:pt x="245" y="31437"/>
                </a:lnTo>
                <a:lnTo>
                  <a:pt x="245" y="21178"/>
                </a:lnTo>
                <a:close/>
                <a:moveTo>
                  <a:pt x="20951" y="21178"/>
                </a:moveTo>
                <a:lnTo>
                  <a:pt x="20951" y="31437"/>
                </a:lnTo>
                <a:lnTo>
                  <a:pt x="10711" y="31437"/>
                </a:lnTo>
                <a:lnTo>
                  <a:pt x="10711" y="21178"/>
                </a:lnTo>
                <a:close/>
                <a:moveTo>
                  <a:pt x="31436" y="21178"/>
                </a:moveTo>
                <a:lnTo>
                  <a:pt x="31436" y="31437"/>
                </a:lnTo>
                <a:lnTo>
                  <a:pt x="21177" y="31437"/>
                </a:lnTo>
                <a:lnTo>
                  <a:pt x="21177" y="21178"/>
                </a:lnTo>
                <a:close/>
                <a:moveTo>
                  <a:pt x="41902" y="21178"/>
                </a:moveTo>
                <a:lnTo>
                  <a:pt x="41902" y="31437"/>
                </a:lnTo>
                <a:lnTo>
                  <a:pt x="31662" y="31437"/>
                </a:lnTo>
                <a:lnTo>
                  <a:pt x="31662" y="21178"/>
                </a:lnTo>
                <a:close/>
                <a:moveTo>
                  <a:pt x="52369" y="21178"/>
                </a:moveTo>
                <a:lnTo>
                  <a:pt x="52369" y="31437"/>
                </a:lnTo>
                <a:lnTo>
                  <a:pt x="42128" y="31437"/>
                </a:lnTo>
                <a:lnTo>
                  <a:pt x="42128" y="21178"/>
                </a:lnTo>
                <a:close/>
                <a:moveTo>
                  <a:pt x="62854" y="21178"/>
                </a:moveTo>
                <a:lnTo>
                  <a:pt x="62854" y="31437"/>
                </a:lnTo>
                <a:lnTo>
                  <a:pt x="52613" y="31437"/>
                </a:lnTo>
                <a:lnTo>
                  <a:pt x="52613" y="21178"/>
                </a:lnTo>
                <a:close/>
                <a:moveTo>
                  <a:pt x="73320" y="21178"/>
                </a:moveTo>
                <a:lnTo>
                  <a:pt x="73320" y="31437"/>
                </a:lnTo>
                <a:lnTo>
                  <a:pt x="63080" y="31437"/>
                </a:lnTo>
                <a:lnTo>
                  <a:pt x="63080" y="21178"/>
                </a:lnTo>
                <a:close/>
                <a:moveTo>
                  <a:pt x="83805" y="21178"/>
                </a:moveTo>
                <a:lnTo>
                  <a:pt x="83805" y="31437"/>
                </a:lnTo>
                <a:lnTo>
                  <a:pt x="73546" y="31437"/>
                </a:lnTo>
                <a:lnTo>
                  <a:pt x="73546" y="21178"/>
                </a:lnTo>
                <a:close/>
                <a:moveTo>
                  <a:pt x="94271" y="21178"/>
                </a:moveTo>
                <a:lnTo>
                  <a:pt x="94271" y="31437"/>
                </a:lnTo>
                <a:lnTo>
                  <a:pt x="84031" y="31437"/>
                </a:lnTo>
                <a:lnTo>
                  <a:pt x="84031" y="21178"/>
                </a:lnTo>
                <a:close/>
                <a:moveTo>
                  <a:pt x="104737" y="21178"/>
                </a:moveTo>
                <a:lnTo>
                  <a:pt x="104737" y="31437"/>
                </a:lnTo>
                <a:lnTo>
                  <a:pt x="94497" y="31437"/>
                </a:lnTo>
                <a:lnTo>
                  <a:pt x="94497" y="21178"/>
                </a:lnTo>
                <a:close/>
                <a:moveTo>
                  <a:pt x="115222" y="21178"/>
                </a:moveTo>
                <a:lnTo>
                  <a:pt x="115222" y="31437"/>
                </a:lnTo>
                <a:lnTo>
                  <a:pt x="104982" y="31437"/>
                </a:lnTo>
                <a:lnTo>
                  <a:pt x="104982" y="21178"/>
                </a:lnTo>
                <a:close/>
                <a:moveTo>
                  <a:pt x="10485" y="31663"/>
                </a:moveTo>
                <a:lnTo>
                  <a:pt x="10485" y="41903"/>
                </a:lnTo>
                <a:lnTo>
                  <a:pt x="245" y="41903"/>
                </a:lnTo>
                <a:lnTo>
                  <a:pt x="245" y="31663"/>
                </a:lnTo>
                <a:close/>
                <a:moveTo>
                  <a:pt x="20951" y="31663"/>
                </a:moveTo>
                <a:lnTo>
                  <a:pt x="20951" y="41903"/>
                </a:lnTo>
                <a:lnTo>
                  <a:pt x="10711" y="41903"/>
                </a:lnTo>
                <a:lnTo>
                  <a:pt x="10711" y="31663"/>
                </a:lnTo>
                <a:close/>
                <a:moveTo>
                  <a:pt x="31436" y="31663"/>
                </a:moveTo>
                <a:lnTo>
                  <a:pt x="31436" y="41903"/>
                </a:lnTo>
                <a:lnTo>
                  <a:pt x="21177" y="41903"/>
                </a:lnTo>
                <a:lnTo>
                  <a:pt x="21177" y="31663"/>
                </a:lnTo>
                <a:close/>
                <a:moveTo>
                  <a:pt x="41902" y="31663"/>
                </a:moveTo>
                <a:lnTo>
                  <a:pt x="41902" y="41903"/>
                </a:lnTo>
                <a:lnTo>
                  <a:pt x="31662" y="41903"/>
                </a:lnTo>
                <a:lnTo>
                  <a:pt x="31662" y="31663"/>
                </a:lnTo>
                <a:close/>
                <a:moveTo>
                  <a:pt x="52369" y="31663"/>
                </a:moveTo>
                <a:lnTo>
                  <a:pt x="52369" y="41903"/>
                </a:lnTo>
                <a:lnTo>
                  <a:pt x="42128" y="41903"/>
                </a:lnTo>
                <a:lnTo>
                  <a:pt x="42128" y="31663"/>
                </a:lnTo>
                <a:close/>
                <a:moveTo>
                  <a:pt x="62854" y="31663"/>
                </a:moveTo>
                <a:lnTo>
                  <a:pt x="62854" y="41903"/>
                </a:lnTo>
                <a:lnTo>
                  <a:pt x="52613" y="41903"/>
                </a:lnTo>
                <a:lnTo>
                  <a:pt x="52613" y="31663"/>
                </a:lnTo>
                <a:close/>
                <a:moveTo>
                  <a:pt x="73320" y="31663"/>
                </a:moveTo>
                <a:lnTo>
                  <a:pt x="73320" y="41903"/>
                </a:lnTo>
                <a:lnTo>
                  <a:pt x="63080" y="41903"/>
                </a:lnTo>
                <a:lnTo>
                  <a:pt x="63080" y="31663"/>
                </a:lnTo>
                <a:close/>
                <a:moveTo>
                  <a:pt x="83805" y="31663"/>
                </a:moveTo>
                <a:lnTo>
                  <a:pt x="83805" y="41903"/>
                </a:lnTo>
                <a:lnTo>
                  <a:pt x="73546" y="41903"/>
                </a:lnTo>
                <a:lnTo>
                  <a:pt x="73546" y="31663"/>
                </a:lnTo>
                <a:close/>
                <a:moveTo>
                  <a:pt x="94271" y="31663"/>
                </a:moveTo>
                <a:lnTo>
                  <a:pt x="94271" y="41903"/>
                </a:lnTo>
                <a:lnTo>
                  <a:pt x="84031" y="41903"/>
                </a:lnTo>
                <a:lnTo>
                  <a:pt x="84031" y="31663"/>
                </a:lnTo>
                <a:close/>
                <a:moveTo>
                  <a:pt x="104737" y="31663"/>
                </a:moveTo>
                <a:lnTo>
                  <a:pt x="104737" y="41903"/>
                </a:lnTo>
                <a:lnTo>
                  <a:pt x="94497" y="41903"/>
                </a:lnTo>
                <a:lnTo>
                  <a:pt x="94497" y="31663"/>
                </a:lnTo>
                <a:close/>
                <a:moveTo>
                  <a:pt x="115222" y="31663"/>
                </a:moveTo>
                <a:lnTo>
                  <a:pt x="115222" y="41903"/>
                </a:lnTo>
                <a:lnTo>
                  <a:pt x="104982" y="41903"/>
                </a:lnTo>
                <a:lnTo>
                  <a:pt x="104982" y="31663"/>
                </a:lnTo>
                <a:close/>
                <a:moveTo>
                  <a:pt x="10485" y="42129"/>
                </a:moveTo>
                <a:lnTo>
                  <a:pt x="10485" y="52370"/>
                </a:lnTo>
                <a:lnTo>
                  <a:pt x="245" y="52370"/>
                </a:lnTo>
                <a:lnTo>
                  <a:pt x="245" y="42129"/>
                </a:lnTo>
                <a:close/>
                <a:moveTo>
                  <a:pt x="20951" y="42129"/>
                </a:moveTo>
                <a:lnTo>
                  <a:pt x="20951" y="52370"/>
                </a:lnTo>
                <a:lnTo>
                  <a:pt x="10711" y="52370"/>
                </a:lnTo>
                <a:lnTo>
                  <a:pt x="10711" y="42129"/>
                </a:lnTo>
                <a:close/>
                <a:moveTo>
                  <a:pt x="31436" y="42129"/>
                </a:moveTo>
                <a:lnTo>
                  <a:pt x="31436" y="52370"/>
                </a:lnTo>
                <a:lnTo>
                  <a:pt x="21177" y="52370"/>
                </a:lnTo>
                <a:lnTo>
                  <a:pt x="21177" y="42129"/>
                </a:lnTo>
                <a:close/>
                <a:moveTo>
                  <a:pt x="41902" y="42129"/>
                </a:moveTo>
                <a:lnTo>
                  <a:pt x="41902" y="52370"/>
                </a:lnTo>
                <a:lnTo>
                  <a:pt x="31662" y="52370"/>
                </a:lnTo>
                <a:lnTo>
                  <a:pt x="31662" y="42129"/>
                </a:lnTo>
                <a:close/>
                <a:moveTo>
                  <a:pt x="52369" y="42129"/>
                </a:moveTo>
                <a:lnTo>
                  <a:pt x="52369" y="52370"/>
                </a:lnTo>
                <a:lnTo>
                  <a:pt x="42128" y="52370"/>
                </a:lnTo>
                <a:lnTo>
                  <a:pt x="42128" y="42129"/>
                </a:lnTo>
                <a:close/>
                <a:moveTo>
                  <a:pt x="62854" y="42129"/>
                </a:moveTo>
                <a:lnTo>
                  <a:pt x="62854" y="52370"/>
                </a:lnTo>
                <a:lnTo>
                  <a:pt x="52613" y="52370"/>
                </a:lnTo>
                <a:lnTo>
                  <a:pt x="52613" y="42129"/>
                </a:lnTo>
                <a:close/>
                <a:moveTo>
                  <a:pt x="73320" y="42129"/>
                </a:moveTo>
                <a:lnTo>
                  <a:pt x="73320" y="52370"/>
                </a:lnTo>
                <a:lnTo>
                  <a:pt x="63080" y="52370"/>
                </a:lnTo>
                <a:lnTo>
                  <a:pt x="63080" y="42129"/>
                </a:lnTo>
                <a:close/>
                <a:moveTo>
                  <a:pt x="83805" y="42129"/>
                </a:moveTo>
                <a:lnTo>
                  <a:pt x="83805" y="52370"/>
                </a:lnTo>
                <a:lnTo>
                  <a:pt x="73546" y="52370"/>
                </a:lnTo>
                <a:lnTo>
                  <a:pt x="73546" y="42129"/>
                </a:lnTo>
                <a:close/>
                <a:moveTo>
                  <a:pt x="94271" y="42129"/>
                </a:moveTo>
                <a:lnTo>
                  <a:pt x="94271" y="52370"/>
                </a:lnTo>
                <a:lnTo>
                  <a:pt x="84031" y="52370"/>
                </a:lnTo>
                <a:lnTo>
                  <a:pt x="84031" y="42129"/>
                </a:lnTo>
                <a:close/>
                <a:moveTo>
                  <a:pt x="104737" y="42129"/>
                </a:moveTo>
                <a:lnTo>
                  <a:pt x="104737" y="52370"/>
                </a:lnTo>
                <a:lnTo>
                  <a:pt x="94497" y="52370"/>
                </a:lnTo>
                <a:lnTo>
                  <a:pt x="94497" y="42129"/>
                </a:lnTo>
                <a:close/>
                <a:moveTo>
                  <a:pt x="115222" y="42129"/>
                </a:moveTo>
                <a:lnTo>
                  <a:pt x="115222" y="52370"/>
                </a:lnTo>
                <a:lnTo>
                  <a:pt x="104982" y="52370"/>
                </a:lnTo>
                <a:lnTo>
                  <a:pt x="104982" y="42129"/>
                </a:lnTo>
                <a:close/>
                <a:moveTo>
                  <a:pt x="10485" y="52614"/>
                </a:moveTo>
                <a:lnTo>
                  <a:pt x="10485" y="62855"/>
                </a:lnTo>
                <a:lnTo>
                  <a:pt x="245" y="62855"/>
                </a:lnTo>
                <a:lnTo>
                  <a:pt x="245" y="52614"/>
                </a:lnTo>
                <a:close/>
                <a:moveTo>
                  <a:pt x="20951" y="52614"/>
                </a:moveTo>
                <a:lnTo>
                  <a:pt x="20951" y="62855"/>
                </a:lnTo>
                <a:lnTo>
                  <a:pt x="10711" y="62855"/>
                </a:lnTo>
                <a:lnTo>
                  <a:pt x="10711" y="52614"/>
                </a:lnTo>
                <a:close/>
                <a:moveTo>
                  <a:pt x="31436" y="52614"/>
                </a:moveTo>
                <a:lnTo>
                  <a:pt x="31436" y="62855"/>
                </a:lnTo>
                <a:lnTo>
                  <a:pt x="21177" y="62855"/>
                </a:lnTo>
                <a:lnTo>
                  <a:pt x="21177" y="52614"/>
                </a:lnTo>
                <a:close/>
                <a:moveTo>
                  <a:pt x="41902" y="52614"/>
                </a:moveTo>
                <a:lnTo>
                  <a:pt x="41902" y="62855"/>
                </a:lnTo>
                <a:lnTo>
                  <a:pt x="31662" y="62855"/>
                </a:lnTo>
                <a:lnTo>
                  <a:pt x="31662" y="52614"/>
                </a:lnTo>
                <a:close/>
                <a:moveTo>
                  <a:pt x="52369" y="52614"/>
                </a:moveTo>
                <a:lnTo>
                  <a:pt x="52369" y="62855"/>
                </a:lnTo>
                <a:lnTo>
                  <a:pt x="42128" y="62855"/>
                </a:lnTo>
                <a:lnTo>
                  <a:pt x="42128" y="52614"/>
                </a:lnTo>
                <a:close/>
                <a:moveTo>
                  <a:pt x="62854" y="52614"/>
                </a:moveTo>
                <a:lnTo>
                  <a:pt x="62854" y="62855"/>
                </a:lnTo>
                <a:lnTo>
                  <a:pt x="52613" y="62855"/>
                </a:lnTo>
                <a:lnTo>
                  <a:pt x="52613" y="52614"/>
                </a:lnTo>
                <a:close/>
                <a:moveTo>
                  <a:pt x="73320" y="52614"/>
                </a:moveTo>
                <a:lnTo>
                  <a:pt x="73320" y="62855"/>
                </a:lnTo>
                <a:lnTo>
                  <a:pt x="63080" y="62855"/>
                </a:lnTo>
                <a:lnTo>
                  <a:pt x="63080" y="52614"/>
                </a:lnTo>
                <a:close/>
                <a:moveTo>
                  <a:pt x="83805" y="52614"/>
                </a:moveTo>
                <a:lnTo>
                  <a:pt x="83805" y="62855"/>
                </a:lnTo>
                <a:lnTo>
                  <a:pt x="73546" y="62855"/>
                </a:lnTo>
                <a:lnTo>
                  <a:pt x="73546" y="52614"/>
                </a:lnTo>
                <a:close/>
                <a:moveTo>
                  <a:pt x="94271" y="52614"/>
                </a:moveTo>
                <a:lnTo>
                  <a:pt x="94271" y="62855"/>
                </a:lnTo>
                <a:lnTo>
                  <a:pt x="84031" y="62855"/>
                </a:lnTo>
                <a:lnTo>
                  <a:pt x="84031" y="52614"/>
                </a:lnTo>
                <a:close/>
                <a:moveTo>
                  <a:pt x="104737" y="52614"/>
                </a:moveTo>
                <a:lnTo>
                  <a:pt x="104737" y="62855"/>
                </a:lnTo>
                <a:lnTo>
                  <a:pt x="94497" y="62855"/>
                </a:lnTo>
                <a:lnTo>
                  <a:pt x="94497" y="52614"/>
                </a:lnTo>
                <a:close/>
                <a:moveTo>
                  <a:pt x="115222" y="52614"/>
                </a:moveTo>
                <a:lnTo>
                  <a:pt x="115222" y="62855"/>
                </a:lnTo>
                <a:lnTo>
                  <a:pt x="104982" y="62855"/>
                </a:lnTo>
                <a:lnTo>
                  <a:pt x="104982" y="52614"/>
                </a:lnTo>
                <a:close/>
                <a:moveTo>
                  <a:pt x="10485" y="63080"/>
                </a:moveTo>
                <a:lnTo>
                  <a:pt x="10485" y="73321"/>
                </a:lnTo>
                <a:lnTo>
                  <a:pt x="245" y="73321"/>
                </a:lnTo>
                <a:lnTo>
                  <a:pt x="245" y="63080"/>
                </a:lnTo>
                <a:close/>
                <a:moveTo>
                  <a:pt x="20951" y="63080"/>
                </a:moveTo>
                <a:lnTo>
                  <a:pt x="20951" y="73321"/>
                </a:lnTo>
                <a:lnTo>
                  <a:pt x="10711" y="73321"/>
                </a:lnTo>
                <a:lnTo>
                  <a:pt x="10711" y="63080"/>
                </a:lnTo>
                <a:close/>
                <a:moveTo>
                  <a:pt x="31436" y="63080"/>
                </a:moveTo>
                <a:lnTo>
                  <a:pt x="31436" y="73321"/>
                </a:lnTo>
                <a:lnTo>
                  <a:pt x="21177" y="73321"/>
                </a:lnTo>
                <a:lnTo>
                  <a:pt x="21177" y="63080"/>
                </a:lnTo>
                <a:close/>
                <a:moveTo>
                  <a:pt x="41902" y="63080"/>
                </a:moveTo>
                <a:lnTo>
                  <a:pt x="41902" y="73321"/>
                </a:lnTo>
                <a:lnTo>
                  <a:pt x="31662" y="73321"/>
                </a:lnTo>
                <a:lnTo>
                  <a:pt x="31662" y="63080"/>
                </a:lnTo>
                <a:close/>
                <a:moveTo>
                  <a:pt x="52369" y="63080"/>
                </a:moveTo>
                <a:lnTo>
                  <a:pt x="52369" y="73321"/>
                </a:lnTo>
                <a:lnTo>
                  <a:pt x="42128" y="73321"/>
                </a:lnTo>
                <a:lnTo>
                  <a:pt x="42128" y="63080"/>
                </a:lnTo>
                <a:close/>
                <a:moveTo>
                  <a:pt x="62854" y="63080"/>
                </a:moveTo>
                <a:lnTo>
                  <a:pt x="62854" y="73321"/>
                </a:lnTo>
                <a:lnTo>
                  <a:pt x="52613" y="73321"/>
                </a:lnTo>
                <a:lnTo>
                  <a:pt x="52613" y="63080"/>
                </a:lnTo>
                <a:close/>
                <a:moveTo>
                  <a:pt x="73320" y="63080"/>
                </a:moveTo>
                <a:lnTo>
                  <a:pt x="73320" y="73321"/>
                </a:lnTo>
                <a:lnTo>
                  <a:pt x="63080" y="73321"/>
                </a:lnTo>
                <a:lnTo>
                  <a:pt x="63080" y="63080"/>
                </a:lnTo>
                <a:close/>
                <a:moveTo>
                  <a:pt x="83805" y="63080"/>
                </a:moveTo>
                <a:lnTo>
                  <a:pt x="83805" y="73321"/>
                </a:lnTo>
                <a:lnTo>
                  <a:pt x="73546" y="73321"/>
                </a:lnTo>
                <a:lnTo>
                  <a:pt x="73546" y="63080"/>
                </a:lnTo>
                <a:close/>
                <a:moveTo>
                  <a:pt x="94271" y="63080"/>
                </a:moveTo>
                <a:lnTo>
                  <a:pt x="94271" y="73321"/>
                </a:lnTo>
                <a:lnTo>
                  <a:pt x="84031" y="73321"/>
                </a:lnTo>
                <a:lnTo>
                  <a:pt x="84031" y="63080"/>
                </a:lnTo>
                <a:close/>
                <a:moveTo>
                  <a:pt x="104737" y="63080"/>
                </a:moveTo>
                <a:lnTo>
                  <a:pt x="104737" y="73321"/>
                </a:lnTo>
                <a:lnTo>
                  <a:pt x="94497" y="73321"/>
                </a:lnTo>
                <a:lnTo>
                  <a:pt x="94497" y="63080"/>
                </a:lnTo>
                <a:close/>
                <a:moveTo>
                  <a:pt x="115222" y="63080"/>
                </a:moveTo>
                <a:lnTo>
                  <a:pt x="115222" y="73321"/>
                </a:lnTo>
                <a:lnTo>
                  <a:pt x="104982" y="73321"/>
                </a:lnTo>
                <a:lnTo>
                  <a:pt x="104982" y="63080"/>
                </a:lnTo>
                <a:close/>
                <a:moveTo>
                  <a:pt x="10485" y="73547"/>
                </a:moveTo>
                <a:lnTo>
                  <a:pt x="10485" y="83806"/>
                </a:lnTo>
                <a:lnTo>
                  <a:pt x="245" y="83806"/>
                </a:lnTo>
                <a:lnTo>
                  <a:pt x="245" y="73547"/>
                </a:lnTo>
                <a:close/>
                <a:moveTo>
                  <a:pt x="20951" y="73547"/>
                </a:moveTo>
                <a:lnTo>
                  <a:pt x="20951" y="83806"/>
                </a:lnTo>
                <a:lnTo>
                  <a:pt x="10711" y="83806"/>
                </a:lnTo>
                <a:lnTo>
                  <a:pt x="10711" y="73547"/>
                </a:lnTo>
                <a:close/>
                <a:moveTo>
                  <a:pt x="31436" y="73547"/>
                </a:moveTo>
                <a:lnTo>
                  <a:pt x="31436" y="83806"/>
                </a:lnTo>
                <a:lnTo>
                  <a:pt x="21177" y="83806"/>
                </a:lnTo>
                <a:lnTo>
                  <a:pt x="21177" y="73547"/>
                </a:lnTo>
                <a:close/>
                <a:moveTo>
                  <a:pt x="41902" y="73547"/>
                </a:moveTo>
                <a:lnTo>
                  <a:pt x="41902" y="83806"/>
                </a:lnTo>
                <a:lnTo>
                  <a:pt x="31662" y="83806"/>
                </a:lnTo>
                <a:lnTo>
                  <a:pt x="31662" y="73547"/>
                </a:lnTo>
                <a:close/>
                <a:moveTo>
                  <a:pt x="52369" y="73547"/>
                </a:moveTo>
                <a:lnTo>
                  <a:pt x="52369" y="83806"/>
                </a:lnTo>
                <a:lnTo>
                  <a:pt x="42128" y="83806"/>
                </a:lnTo>
                <a:lnTo>
                  <a:pt x="42128" y="73547"/>
                </a:lnTo>
                <a:close/>
                <a:moveTo>
                  <a:pt x="62854" y="73547"/>
                </a:moveTo>
                <a:lnTo>
                  <a:pt x="62854" y="83806"/>
                </a:lnTo>
                <a:lnTo>
                  <a:pt x="52613" y="83806"/>
                </a:lnTo>
                <a:lnTo>
                  <a:pt x="52613" y="73547"/>
                </a:lnTo>
                <a:close/>
                <a:moveTo>
                  <a:pt x="73320" y="73547"/>
                </a:moveTo>
                <a:lnTo>
                  <a:pt x="73320" y="83806"/>
                </a:lnTo>
                <a:lnTo>
                  <a:pt x="63080" y="83806"/>
                </a:lnTo>
                <a:lnTo>
                  <a:pt x="63080" y="73547"/>
                </a:lnTo>
                <a:close/>
                <a:moveTo>
                  <a:pt x="83805" y="73547"/>
                </a:moveTo>
                <a:lnTo>
                  <a:pt x="83805" y="83806"/>
                </a:lnTo>
                <a:lnTo>
                  <a:pt x="73546" y="83806"/>
                </a:lnTo>
                <a:lnTo>
                  <a:pt x="73546" y="73547"/>
                </a:lnTo>
                <a:close/>
                <a:moveTo>
                  <a:pt x="94271" y="73547"/>
                </a:moveTo>
                <a:lnTo>
                  <a:pt x="94271" y="83806"/>
                </a:lnTo>
                <a:lnTo>
                  <a:pt x="84031" y="83806"/>
                </a:lnTo>
                <a:lnTo>
                  <a:pt x="84031" y="73547"/>
                </a:lnTo>
                <a:close/>
                <a:moveTo>
                  <a:pt x="104737" y="73547"/>
                </a:moveTo>
                <a:lnTo>
                  <a:pt x="104737" y="83806"/>
                </a:lnTo>
                <a:lnTo>
                  <a:pt x="94497" y="83806"/>
                </a:lnTo>
                <a:lnTo>
                  <a:pt x="94497" y="73547"/>
                </a:lnTo>
                <a:close/>
                <a:moveTo>
                  <a:pt x="115222" y="73547"/>
                </a:moveTo>
                <a:lnTo>
                  <a:pt x="115222" y="83806"/>
                </a:lnTo>
                <a:lnTo>
                  <a:pt x="104982" y="83806"/>
                </a:lnTo>
                <a:lnTo>
                  <a:pt x="104982" y="73547"/>
                </a:lnTo>
                <a:close/>
                <a:moveTo>
                  <a:pt x="10485" y="84032"/>
                </a:moveTo>
                <a:lnTo>
                  <a:pt x="10485" y="94272"/>
                </a:lnTo>
                <a:lnTo>
                  <a:pt x="245" y="94272"/>
                </a:lnTo>
                <a:lnTo>
                  <a:pt x="245" y="84032"/>
                </a:lnTo>
                <a:close/>
                <a:moveTo>
                  <a:pt x="20951" y="84032"/>
                </a:moveTo>
                <a:lnTo>
                  <a:pt x="20951" y="94272"/>
                </a:lnTo>
                <a:lnTo>
                  <a:pt x="10711" y="94272"/>
                </a:lnTo>
                <a:lnTo>
                  <a:pt x="10711" y="84032"/>
                </a:lnTo>
                <a:close/>
                <a:moveTo>
                  <a:pt x="31436" y="84032"/>
                </a:moveTo>
                <a:lnTo>
                  <a:pt x="31436" y="94272"/>
                </a:lnTo>
                <a:lnTo>
                  <a:pt x="21177" y="94272"/>
                </a:lnTo>
                <a:lnTo>
                  <a:pt x="21177" y="84032"/>
                </a:lnTo>
                <a:close/>
                <a:moveTo>
                  <a:pt x="41902" y="84032"/>
                </a:moveTo>
                <a:lnTo>
                  <a:pt x="41902" y="94272"/>
                </a:lnTo>
                <a:lnTo>
                  <a:pt x="31662" y="94272"/>
                </a:lnTo>
                <a:lnTo>
                  <a:pt x="31662" y="84032"/>
                </a:lnTo>
                <a:close/>
                <a:moveTo>
                  <a:pt x="52369" y="84032"/>
                </a:moveTo>
                <a:lnTo>
                  <a:pt x="52369" y="94272"/>
                </a:lnTo>
                <a:lnTo>
                  <a:pt x="42128" y="94272"/>
                </a:lnTo>
                <a:lnTo>
                  <a:pt x="42128" y="84032"/>
                </a:lnTo>
                <a:close/>
                <a:moveTo>
                  <a:pt x="62854" y="84032"/>
                </a:moveTo>
                <a:lnTo>
                  <a:pt x="62854" y="94272"/>
                </a:lnTo>
                <a:lnTo>
                  <a:pt x="52613" y="94272"/>
                </a:lnTo>
                <a:lnTo>
                  <a:pt x="52613" y="84032"/>
                </a:lnTo>
                <a:close/>
                <a:moveTo>
                  <a:pt x="73320" y="84032"/>
                </a:moveTo>
                <a:lnTo>
                  <a:pt x="73320" y="94272"/>
                </a:lnTo>
                <a:lnTo>
                  <a:pt x="63080" y="94272"/>
                </a:lnTo>
                <a:lnTo>
                  <a:pt x="63080" y="84032"/>
                </a:lnTo>
                <a:close/>
                <a:moveTo>
                  <a:pt x="83805" y="84032"/>
                </a:moveTo>
                <a:lnTo>
                  <a:pt x="83805" y="94272"/>
                </a:lnTo>
                <a:lnTo>
                  <a:pt x="73546" y="94272"/>
                </a:lnTo>
                <a:lnTo>
                  <a:pt x="73546" y="84032"/>
                </a:lnTo>
                <a:close/>
                <a:moveTo>
                  <a:pt x="94271" y="84032"/>
                </a:moveTo>
                <a:lnTo>
                  <a:pt x="94271" y="94272"/>
                </a:lnTo>
                <a:lnTo>
                  <a:pt x="84031" y="94272"/>
                </a:lnTo>
                <a:lnTo>
                  <a:pt x="84031" y="84032"/>
                </a:lnTo>
                <a:close/>
                <a:moveTo>
                  <a:pt x="104737" y="84032"/>
                </a:moveTo>
                <a:lnTo>
                  <a:pt x="104737" y="94272"/>
                </a:lnTo>
                <a:lnTo>
                  <a:pt x="94497" y="94272"/>
                </a:lnTo>
                <a:lnTo>
                  <a:pt x="94497" y="84032"/>
                </a:lnTo>
                <a:close/>
                <a:moveTo>
                  <a:pt x="115222" y="84032"/>
                </a:moveTo>
                <a:lnTo>
                  <a:pt x="115222" y="94272"/>
                </a:lnTo>
                <a:lnTo>
                  <a:pt x="104982" y="94272"/>
                </a:lnTo>
                <a:lnTo>
                  <a:pt x="104982" y="84032"/>
                </a:lnTo>
                <a:close/>
                <a:moveTo>
                  <a:pt x="10485" y="94498"/>
                </a:moveTo>
                <a:lnTo>
                  <a:pt x="10485" y="104738"/>
                </a:lnTo>
                <a:lnTo>
                  <a:pt x="245" y="104738"/>
                </a:lnTo>
                <a:lnTo>
                  <a:pt x="245" y="94498"/>
                </a:lnTo>
                <a:close/>
                <a:moveTo>
                  <a:pt x="20951" y="94498"/>
                </a:moveTo>
                <a:lnTo>
                  <a:pt x="20951" y="104738"/>
                </a:lnTo>
                <a:lnTo>
                  <a:pt x="10711" y="104738"/>
                </a:lnTo>
                <a:lnTo>
                  <a:pt x="10711" y="94498"/>
                </a:lnTo>
                <a:close/>
                <a:moveTo>
                  <a:pt x="31436" y="94498"/>
                </a:moveTo>
                <a:lnTo>
                  <a:pt x="31436" y="104738"/>
                </a:lnTo>
                <a:lnTo>
                  <a:pt x="21177" y="104738"/>
                </a:lnTo>
                <a:lnTo>
                  <a:pt x="21177" y="94498"/>
                </a:lnTo>
                <a:close/>
                <a:moveTo>
                  <a:pt x="41902" y="94498"/>
                </a:moveTo>
                <a:lnTo>
                  <a:pt x="41902" y="104738"/>
                </a:lnTo>
                <a:lnTo>
                  <a:pt x="31662" y="104738"/>
                </a:lnTo>
                <a:lnTo>
                  <a:pt x="31662" y="94498"/>
                </a:lnTo>
                <a:close/>
                <a:moveTo>
                  <a:pt x="52369" y="94498"/>
                </a:moveTo>
                <a:lnTo>
                  <a:pt x="52369" y="104738"/>
                </a:lnTo>
                <a:lnTo>
                  <a:pt x="42128" y="104738"/>
                </a:lnTo>
                <a:lnTo>
                  <a:pt x="42128" y="94498"/>
                </a:lnTo>
                <a:close/>
                <a:moveTo>
                  <a:pt x="62854" y="94498"/>
                </a:moveTo>
                <a:lnTo>
                  <a:pt x="62854" y="104738"/>
                </a:lnTo>
                <a:lnTo>
                  <a:pt x="52613" y="104738"/>
                </a:lnTo>
                <a:lnTo>
                  <a:pt x="52613" y="94498"/>
                </a:lnTo>
                <a:close/>
                <a:moveTo>
                  <a:pt x="73320" y="94498"/>
                </a:moveTo>
                <a:lnTo>
                  <a:pt x="73320" y="104738"/>
                </a:lnTo>
                <a:lnTo>
                  <a:pt x="63080" y="104738"/>
                </a:lnTo>
                <a:lnTo>
                  <a:pt x="63080" y="94498"/>
                </a:lnTo>
                <a:close/>
                <a:moveTo>
                  <a:pt x="83805" y="94498"/>
                </a:moveTo>
                <a:lnTo>
                  <a:pt x="83805" y="104738"/>
                </a:lnTo>
                <a:lnTo>
                  <a:pt x="73546" y="104738"/>
                </a:lnTo>
                <a:lnTo>
                  <a:pt x="73546" y="94498"/>
                </a:lnTo>
                <a:close/>
                <a:moveTo>
                  <a:pt x="94271" y="94498"/>
                </a:moveTo>
                <a:lnTo>
                  <a:pt x="94271" y="104738"/>
                </a:lnTo>
                <a:lnTo>
                  <a:pt x="84031" y="104738"/>
                </a:lnTo>
                <a:lnTo>
                  <a:pt x="84031" y="94498"/>
                </a:lnTo>
                <a:close/>
                <a:moveTo>
                  <a:pt x="104737" y="94498"/>
                </a:moveTo>
                <a:lnTo>
                  <a:pt x="104737" y="104738"/>
                </a:lnTo>
                <a:lnTo>
                  <a:pt x="94497" y="104738"/>
                </a:lnTo>
                <a:lnTo>
                  <a:pt x="94497" y="94498"/>
                </a:lnTo>
                <a:close/>
                <a:moveTo>
                  <a:pt x="115222" y="94498"/>
                </a:moveTo>
                <a:lnTo>
                  <a:pt x="115222" y="104738"/>
                </a:lnTo>
                <a:lnTo>
                  <a:pt x="104982" y="104738"/>
                </a:lnTo>
                <a:lnTo>
                  <a:pt x="104982" y="94498"/>
                </a:lnTo>
                <a:close/>
                <a:moveTo>
                  <a:pt x="10485" y="104983"/>
                </a:moveTo>
                <a:lnTo>
                  <a:pt x="10485" y="115223"/>
                </a:lnTo>
                <a:lnTo>
                  <a:pt x="245" y="115223"/>
                </a:lnTo>
                <a:lnTo>
                  <a:pt x="245" y="104983"/>
                </a:lnTo>
                <a:close/>
                <a:moveTo>
                  <a:pt x="20951" y="104983"/>
                </a:moveTo>
                <a:lnTo>
                  <a:pt x="20951" y="115223"/>
                </a:lnTo>
                <a:lnTo>
                  <a:pt x="10711" y="115223"/>
                </a:lnTo>
                <a:lnTo>
                  <a:pt x="10711" y="104983"/>
                </a:lnTo>
                <a:close/>
                <a:moveTo>
                  <a:pt x="31436" y="104983"/>
                </a:moveTo>
                <a:lnTo>
                  <a:pt x="31436" y="115223"/>
                </a:lnTo>
                <a:lnTo>
                  <a:pt x="21177" y="115223"/>
                </a:lnTo>
                <a:lnTo>
                  <a:pt x="21177" y="104983"/>
                </a:lnTo>
                <a:close/>
                <a:moveTo>
                  <a:pt x="41902" y="104983"/>
                </a:moveTo>
                <a:lnTo>
                  <a:pt x="41902" y="115223"/>
                </a:lnTo>
                <a:lnTo>
                  <a:pt x="31662" y="115223"/>
                </a:lnTo>
                <a:lnTo>
                  <a:pt x="31662" y="104983"/>
                </a:lnTo>
                <a:close/>
                <a:moveTo>
                  <a:pt x="52369" y="104983"/>
                </a:moveTo>
                <a:lnTo>
                  <a:pt x="52369" y="115223"/>
                </a:lnTo>
                <a:lnTo>
                  <a:pt x="42128" y="115223"/>
                </a:lnTo>
                <a:lnTo>
                  <a:pt x="42128" y="104983"/>
                </a:lnTo>
                <a:close/>
                <a:moveTo>
                  <a:pt x="62854" y="104983"/>
                </a:moveTo>
                <a:lnTo>
                  <a:pt x="62854" y="115223"/>
                </a:lnTo>
                <a:lnTo>
                  <a:pt x="52613" y="115223"/>
                </a:lnTo>
                <a:lnTo>
                  <a:pt x="52613" y="104983"/>
                </a:lnTo>
                <a:close/>
                <a:moveTo>
                  <a:pt x="73320" y="104983"/>
                </a:moveTo>
                <a:lnTo>
                  <a:pt x="73320" y="115223"/>
                </a:lnTo>
                <a:lnTo>
                  <a:pt x="63080" y="115223"/>
                </a:lnTo>
                <a:lnTo>
                  <a:pt x="63080" y="104983"/>
                </a:lnTo>
                <a:close/>
                <a:moveTo>
                  <a:pt x="83805" y="104983"/>
                </a:moveTo>
                <a:lnTo>
                  <a:pt x="83805" y="115223"/>
                </a:lnTo>
                <a:lnTo>
                  <a:pt x="73546" y="115223"/>
                </a:lnTo>
                <a:lnTo>
                  <a:pt x="73546" y="104983"/>
                </a:lnTo>
                <a:close/>
                <a:moveTo>
                  <a:pt x="94271" y="104983"/>
                </a:moveTo>
                <a:lnTo>
                  <a:pt x="94271" y="115223"/>
                </a:lnTo>
                <a:lnTo>
                  <a:pt x="84031" y="115223"/>
                </a:lnTo>
                <a:lnTo>
                  <a:pt x="84031" y="104983"/>
                </a:lnTo>
                <a:close/>
                <a:moveTo>
                  <a:pt x="104737" y="104983"/>
                </a:moveTo>
                <a:lnTo>
                  <a:pt x="104737" y="115223"/>
                </a:lnTo>
                <a:lnTo>
                  <a:pt x="94497" y="115223"/>
                </a:lnTo>
                <a:lnTo>
                  <a:pt x="94497" y="104983"/>
                </a:lnTo>
                <a:close/>
                <a:moveTo>
                  <a:pt x="115222" y="104983"/>
                </a:moveTo>
                <a:lnTo>
                  <a:pt x="115222" y="115223"/>
                </a:lnTo>
                <a:lnTo>
                  <a:pt x="104982" y="115223"/>
                </a:lnTo>
                <a:lnTo>
                  <a:pt x="104982" y="104983"/>
                </a:lnTo>
                <a:close/>
                <a:moveTo>
                  <a:pt x="0" y="1"/>
                </a:moveTo>
                <a:lnTo>
                  <a:pt x="0" y="10486"/>
                </a:lnTo>
                <a:lnTo>
                  <a:pt x="0" y="10712"/>
                </a:lnTo>
                <a:lnTo>
                  <a:pt x="0" y="20952"/>
                </a:lnTo>
                <a:lnTo>
                  <a:pt x="0" y="21178"/>
                </a:lnTo>
                <a:lnTo>
                  <a:pt x="0" y="31437"/>
                </a:lnTo>
                <a:lnTo>
                  <a:pt x="0" y="31663"/>
                </a:lnTo>
                <a:lnTo>
                  <a:pt x="0" y="41903"/>
                </a:lnTo>
                <a:lnTo>
                  <a:pt x="0" y="42129"/>
                </a:lnTo>
                <a:lnTo>
                  <a:pt x="0" y="52370"/>
                </a:lnTo>
                <a:lnTo>
                  <a:pt x="0" y="52614"/>
                </a:lnTo>
                <a:lnTo>
                  <a:pt x="0" y="62855"/>
                </a:lnTo>
                <a:lnTo>
                  <a:pt x="0" y="63080"/>
                </a:lnTo>
                <a:lnTo>
                  <a:pt x="0" y="73321"/>
                </a:lnTo>
                <a:lnTo>
                  <a:pt x="0" y="73547"/>
                </a:lnTo>
                <a:lnTo>
                  <a:pt x="0" y="83806"/>
                </a:lnTo>
                <a:lnTo>
                  <a:pt x="0" y="84032"/>
                </a:lnTo>
                <a:lnTo>
                  <a:pt x="0" y="94272"/>
                </a:lnTo>
                <a:lnTo>
                  <a:pt x="0" y="94498"/>
                </a:lnTo>
                <a:lnTo>
                  <a:pt x="0" y="104738"/>
                </a:lnTo>
                <a:lnTo>
                  <a:pt x="0" y="104983"/>
                </a:lnTo>
                <a:lnTo>
                  <a:pt x="0" y="115449"/>
                </a:lnTo>
                <a:lnTo>
                  <a:pt x="115448" y="115449"/>
                </a:lnTo>
                <a:lnTo>
                  <a:pt x="115448" y="104983"/>
                </a:lnTo>
                <a:lnTo>
                  <a:pt x="115448" y="104738"/>
                </a:lnTo>
                <a:lnTo>
                  <a:pt x="115448" y="94498"/>
                </a:lnTo>
                <a:lnTo>
                  <a:pt x="115448" y="94272"/>
                </a:lnTo>
                <a:lnTo>
                  <a:pt x="115448" y="84032"/>
                </a:lnTo>
                <a:lnTo>
                  <a:pt x="115448" y="83806"/>
                </a:lnTo>
                <a:lnTo>
                  <a:pt x="115448" y="73547"/>
                </a:lnTo>
                <a:lnTo>
                  <a:pt x="115448" y="73321"/>
                </a:lnTo>
                <a:lnTo>
                  <a:pt x="115448" y="63080"/>
                </a:lnTo>
                <a:lnTo>
                  <a:pt x="115448" y="62855"/>
                </a:lnTo>
                <a:lnTo>
                  <a:pt x="115448" y="52614"/>
                </a:lnTo>
                <a:lnTo>
                  <a:pt x="115448" y="52370"/>
                </a:lnTo>
                <a:lnTo>
                  <a:pt x="115448" y="42129"/>
                </a:lnTo>
                <a:lnTo>
                  <a:pt x="115448" y="41903"/>
                </a:lnTo>
                <a:lnTo>
                  <a:pt x="115448" y="31663"/>
                </a:lnTo>
                <a:lnTo>
                  <a:pt x="115448" y="31437"/>
                </a:lnTo>
                <a:lnTo>
                  <a:pt x="115448" y="21178"/>
                </a:lnTo>
                <a:lnTo>
                  <a:pt x="115448" y="20952"/>
                </a:lnTo>
                <a:lnTo>
                  <a:pt x="115448" y="10712"/>
                </a:lnTo>
                <a:lnTo>
                  <a:pt x="115448" y="10486"/>
                </a:lnTo>
                <a:lnTo>
                  <a:pt x="1154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6"/>
          <p:cNvSpPr/>
          <p:nvPr/>
        </p:nvSpPr>
        <p:spPr>
          <a:xfrm flipH="1">
            <a:off x="-1975411" y="57880"/>
            <a:ext cx="2793827" cy="3682841"/>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6"/>
          <p:cNvSpPr/>
          <p:nvPr/>
        </p:nvSpPr>
        <p:spPr>
          <a:xfrm>
            <a:off x="2558550" y="558300"/>
            <a:ext cx="4026900" cy="40269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2" name="Google Shape;982;p16"/>
          <p:cNvGrpSpPr/>
          <p:nvPr/>
        </p:nvGrpSpPr>
        <p:grpSpPr>
          <a:xfrm>
            <a:off x="906450" y="1216783"/>
            <a:ext cx="7485085" cy="2590862"/>
            <a:chOff x="906450" y="1349550"/>
            <a:chExt cx="7485085" cy="2590862"/>
          </a:xfrm>
        </p:grpSpPr>
        <p:sp>
          <p:nvSpPr>
            <p:cNvPr id="983" name="Google Shape;983;p16"/>
            <p:cNvSpPr/>
            <p:nvPr/>
          </p:nvSpPr>
          <p:spPr>
            <a:xfrm>
              <a:off x="1060435" y="1496012"/>
              <a:ext cx="7331100" cy="24444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6"/>
            <p:cNvSpPr/>
            <p:nvPr/>
          </p:nvSpPr>
          <p:spPr>
            <a:xfrm>
              <a:off x="987547" y="1420467"/>
              <a:ext cx="7331100" cy="2444400"/>
            </a:xfrm>
            <a:prstGeom prst="rect">
              <a:avLst/>
            </a:prstGeom>
            <a:gradFill>
              <a:gsLst>
                <a:gs pos="0">
                  <a:srgbClr val="EFB5F9"/>
                </a:gs>
                <a:gs pos="100000">
                  <a:srgbClr val="B4D2F8"/>
                </a:gs>
              </a:gsLst>
              <a:lin ang="5400012" scaled="0"/>
            </a:gra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6"/>
            <p:cNvSpPr/>
            <p:nvPr/>
          </p:nvSpPr>
          <p:spPr>
            <a:xfrm>
              <a:off x="906450" y="1349550"/>
              <a:ext cx="7331100" cy="24444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6" name="Google Shape;986;p16"/>
            <p:cNvGrpSpPr/>
            <p:nvPr/>
          </p:nvGrpSpPr>
          <p:grpSpPr>
            <a:xfrm>
              <a:off x="7356762" y="1456738"/>
              <a:ext cx="751827" cy="231823"/>
              <a:chOff x="7626954" y="599598"/>
              <a:chExt cx="751827" cy="231823"/>
            </a:xfrm>
          </p:grpSpPr>
          <p:sp>
            <p:nvSpPr>
              <p:cNvPr id="987" name="Google Shape;987;p16"/>
              <p:cNvSpPr/>
              <p:nvPr/>
            </p:nvSpPr>
            <p:spPr>
              <a:xfrm>
                <a:off x="8146842" y="599598"/>
                <a:ext cx="231939" cy="231823"/>
              </a:xfrm>
              <a:custGeom>
                <a:avLst/>
                <a:gdLst/>
                <a:ahLst/>
                <a:cxnLst/>
                <a:rect l="l" t="t" r="r" b="b"/>
                <a:pathLst>
                  <a:path w="2091" h="2090" extrusionOk="0">
                    <a:moveTo>
                      <a:pt x="1" y="0"/>
                    </a:moveTo>
                    <a:lnTo>
                      <a:pt x="1" y="2090"/>
                    </a:lnTo>
                    <a:lnTo>
                      <a:pt x="2090" y="2090"/>
                    </a:lnTo>
                    <a:lnTo>
                      <a:pt x="2090"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6"/>
              <p:cNvSpPr/>
              <p:nvPr/>
            </p:nvSpPr>
            <p:spPr>
              <a:xfrm>
                <a:off x="8186551" y="639308"/>
                <a:ext cx="152518" cy="152515"/>
              </a:xfrm>
              <a:custGeom>
                <a:avLst/>
                <a:gdLst/>
                <a:ahLst/>
                <a:cxnLst/>
                <a:rect l="l" t="t" r="r" b="b"/>
                <a:pathLst>
                  <a:path w="1375" h="1375" extrusionOk="0">
                    <a:moveTo>
                      <a:pt x="226" y="0"/>
                    </a:moveTo>
                    <a:lnTo>
                      <a:pt x="0" y="226"/>
                    </a:lnTo>
                    <a:lnTo>
                      <a:pt x="452" y="678"/>
                    </a:lnTo>
                    <a:lnTo>
                      <a:pt x="0" y="1129"/>
                    </a:lnTo>
                    <a:lnTo>
                      <a:pt x="226" y="1374"/>
                    </a:lnTo>
                    <a:lnTo>
                      <a:pt x="678" y="922"/>
                    </a:lnTo>
                    <a:lnTo>
                      <a:pt x="1130" y="1374"/>
                    </a:lnTo>
                    <a:lnTo>
                      <a:pt x="1374" y="1129"/>
                    </a:lnTo>
                    <a:lnTo>
                      <a:pt x="923" y="678"/>
                    </a:lnTo>
                    <a:lnTo>
                      <a:pt x="1374" y="226"/>
                    </a:lnTo>
                    <a:lnTo>
                      <a:pt x="1130" y="0"/>
                    </a:lnTo>
                    <a:lnTo>
                      <a:pt x="678" y="452"/>
                    </a:lnTo>
                    <a:lnTo>
                      <a:pt x="2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6"/>
              <p:cNvSpPr/>
              <p:nvPr/>
            </p:nvSpPr>
            <p:spPr>
              <a:xfrm>
                <a:off x="7885844" y="599598"/>
                <a:ext cx="233936" cy="231823"/>
              </a:xfrm>
              <a:custGeom>
                <a:avLst/>
                <a:gdLst/>
                <a:ahLst/>
                <a:cxnLst/>
                <a:rect l="l" t="t" r="r" b="b"/>
                <a:pathLst>
                  <a:path w="2109" h="2090" extrusionOk="0">
                    <a:moveTo>
                      <a:pt x="1" y="0"/>
                    </a:moveTo>
                    <a:lnTo>
                      <a:pt x="1"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6"/>
              <p:cNvSpPr/>
              <p:nvPr/>
            </p:nvSpPr>
            <p:spPr>
              <a:xfrm>
                <a:off x="7923446" y="637200"/>
                <a:ext cx="158841" cy="156619"/>
              </a:xfrm>
              <a:custGeom>
                <a:avLst/>
                <a:gdLst/>
                <a:ahLst/>
                <a:cxnLst/>
                <a:rect l="l" t="t" r="r" b="b"/>
                <a:pathLst>
                  <a:path w="1432" h="1412" extrusionOk="0">
                    <a:moveTo>
                      <a:pt x="1356" y="132"/>
                    </a:moveTo>
                    <a:lnTo>
                      <a:pt x="1356" y="1356"/>
                    </a:lnTo>
                    <a:lnTo>
                      <a:pt x="76" y="1356"/>
                    </a:lnTo>
                    <a:lnTo>
                      <a:pt x="76" y="132"/>
                    </a:lnTo>
                    <a:close/>
                    <a:moveTo>
                      <a:pt x="0" y="0"/>
                    </a:moveTo>
                    <a:lnTo>
                      <a:pt x="0" y="1412"/>
                    </a:lnTo>
                    <a:lnTo>
                      <a:pt x="1431" y="141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6"/>
              <p:cNvSpPr/>
              <p:nvPr/>
            </p:nvSpPr>
            <p:spPr>
              <a:xfrm>
                <a:off x="7626954" y="599598"/>
                <a:ext cx="233936" cy="231823"/>
              </a:xfrm>
              <a:custGeom>
                <a:avLst/>
                <a:gdLst/>
                <a:ahLst/>
                <a:cxnLst/>
                <a:rect l="l" t="t" r="r" b="b"/>
                <a:pathLst>
                  <a:path w="2109" h="2090" extrusionOk="0">
                    <a:moveTo>
                      <a:pt x="0" y="0"/>
                    </a:moveTo>
                    <a:lnTo>
                      <a:pt x="0"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6"/>
              <p:cNvSpPr/>
              <p:nvPr/>
            </p:nvSpPr>
            <p:spPr>
              <a:xfrm>
                <a:off x="7664556" y="779178"/>
                <a:ext cx="158730" cy="14641"/>
              </a:xfrm>
              <a:custGeom>
                <a:avLst/>
                <a:gdLst/>
                <a:ahLst/>
                <a:cxnLst/>
                <a:rect l="l" t="t" r="r" b="b"/>
                <a:pathLst>
                  <a:path w="1431" h="132" extrusionOk="0">
                    <a:moveTo>
                      <a:pt x="0" y="0"/>
                    </a:moveTo>
                    <a:lnTo>
                      <a:pt x="0" y="132"/>
                    </a:lnTo>
                    <a:lnTo>
                      <a:pt x="1431" y="13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93" name="Google Shape;993;p16"/>
            <p:cNvCxnSpPr/>
            <p:nvPr/>
          </p:nvCxnSpPr>
          <p:spPr>
            <a:xfrm>
              <a:off x="912917" y="1832000"/>
              <a:ext cx="7332000" cy="0"/>
            </a:xfrm>
            <a:prstGeom prst="straightConnector1">
              <a:avLst/>
            </a:prstGeom>
            <a:noFill/>
            <a:ln w="19050" cap="flat" cmpd="sng">
              <a:solidFill>
                <a:schemeClr val="accent1"/>
              </a:solidFill>
              <a:prstDash val="solid"/>
              <a:round/>
              <a:headEnd type="none" w="med" len="med"/>
              <a:tailEnd type="none" w="med" len="med"/>
            </a:ln>
          </p:spPr>
        </p:cxnSp>
      </p:grpSp>
      <p:sp>
        <p:nvSpPr>
          <p:cNvPr id="994" name="Google Shape;994;p16"/>
          <p:cNvSpPr txBox="1">
            <a:spLocks noGrp="1"/>
          </p:cNvSpPr>
          <p:nvPr>
            <p:ph type="title"/>
          </p:nvPr>
        </p:nvSpPr>
        <p:spPr>
          <a:xfrm>
            <a:off x="1368639" y="2175449"/>
            <a:ext cx="5087700" cy="4572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95" name="Google Shape;995;p16"/>
          <p:cNvSpPr txBox="1">
            <a:spLocks noGrp="1"/>
          </p:cNvSpPr>
          <p:nvPr>
            <p:ph type="subTitle" idx="1"/>
          </p:nvPr>
        </p:nvSpPr>
        <p:spPr>
          <a:xfrm>
            <a:off x="1368639" y="2785051"/>
            <a:ext cx="5087700" cy="1830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996" name="Google Shape;996;p16"/>
          <p:cNvSpPr txBox="1">
            <a:spLocks noGrp="1"/>
          </p:cNvSpPr>
          <p:nvPr>
            <p:ph type="title" idx="2" hasCustomPrompt="1"/>
          </p:nvPr>
        </p:nvSpPr>
        <p:spPr>
          <a:xfrm>
            <a:off x="6622782" y="2334000"/>
            <a:ext cx="1088100" cy="475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Clr>
                <a:schemeClr val="dk2"/>
              </a:buClr>
              <a:buSzPts val="6000"/>
              <a:buNone/>
              <a:defRPr sz="6000">
                <a:solidFill>
                  <a:schemeClr val="dk2"/>
                </a:solidFill>
              </a:defRPr>
            </a:lvl2pPr>
            <a:lvl3pPr lvl="2" algn="ctr" rtl="0">
              <a:spcBef>
                <a:spcPts val="0"/>
              </a:spcBef>
              <a:spcAft>
                <a:spcPts val="0"/>
              </a:spcAft>
              <a:buClr>
                <a:schemeClr val="dk2"/>
              </a:buClr>
              <a:buSzPts val="6000"/>
              <a:buNone/>
              <a:defRPr sz="6000">
                <a:solidFill>
                  <a:schemeClr val="dk2"/>
                </a:solidFill>
              </a:defRPr>
            </a:lvl3pPr>
            <a:lvl4pPr lvl="3" algn="ctr" rtl="0">
              <a:spcBef>
                <a:spcPts val="0"/>
              </a:spcBef>
              <a:spcAft>
                <a:spcPts val="0"/>
              </a:spcAft>
              <a:buClr>
                <a:schemeClr val="dk2"/>
              </a:buClr>
              <a:buSzPts val="6000"/>
              <a:buNone/>
              <a:defRPr sz="6000">
                <a:solidFill>
                  <a:schemeClr val="dk2"/>
                </a:solidFill>
              </a:defRPr>
            </a:lvl4pPr>
            <a:lvl5pPr lvl="4" algn="ctr" rtl="0">
              <a:spcBef>
                <a:spcPts val="0"/>
              </a:spcBef>
              <a:spcAft>
                <a:spcPts val="0"/>
              </a:spcAft>
              <a:buClr>
                <a:schemeClr val="dk2"/>
              </a:buClr>
              <a:buSzPts val="6000"/>
              <a:buNone/>
              <a:defRPr sz="6000">
                <a:solidFill>
                  <a:schemeClr val="dk2"/>
                </a:solidFill>
              </a:defRPr>
            </a:lvl5pPr>
            <a:lvl6pPr lvl="5" algn="ctr" rtl="0">
              <a:spcBef>
                <a:spcPts val="0"/>
              </a:spcBef>
              <a:spcAft>
                <a:spcPts val="0"/>
              </a:spcAft>
              <a:buClr>
                <a:schemeClr val="dk2"/>
              </a:buClr>
              <a:buSzPts val="6000"/>
              <a:buNone/>
              <a:defRPr sz="6000">
                <a:solidFill>
                  <a:schemeClr val="dk2"/>
                </a:solidFill>
              </a:defRPr>
            </a:lvl6pPr>
            <a:lvl7pPr lvl="6" algn="ctr" rtl="0">
              <a:spcBef>
                <a:spcPts val="0"/>
              </a:spcBef>
              <a:spcAft>
                <a:spcPts val="0"/>
              </a:spcAft>
              <a:buClr>
                <a:schemeClr val="dk2"/>
              </a:buClr>
              <a:buSzPts val="6000"/>
              <a:buNone/>
              <a:defRPr sz="6000">
                <a:solidFill>
                  <a:schemeClr val="dk2"/>
                </a:solidFill>
              </a:defRPr>
            </a:lvl7pPr>
            <a:lvl8pPr lvl="7" algn="ctr" rtl="0">
              <a:spcBef>
                <a:spcPts val="0"/>
              </a:spcBef>
              <a:spcAft>
                <a:spcPts val="0"/>
              </a:spcAft>
              <a:buClr>
                <a:schemeClr val="dk2"/>
              </a:buClr>
              <a:buSzPts val="6000"/>
              <a:buNone/>
              <a:defRPr sz="6000">
                <a:solidFill>
                  <a:schemeClr val="dk2"/>
                </a:solidFill>
              </a:defRPr>
            </a:lvl8pPr>
            <a:lvl9pPr lvl="8" algn="ctr" rtl="0">
              <a:spcBef>
                <a:spcPts val="0"/>
              </a:spcBef>
              <a:spcAft>
                <a:spcPts val="0"/>
              </a:spcAft>
              <a:buClr>
                <a:schemeClr val="dk2"/>
              </a:buClr>
              <a:buSzPts val="6000"/>
              <a:buNone/>
              <a:defRPr sz="6000">
                <a:solidFill>
                  <a:schemeClr val="dk2"/>
                </a:solidFill>
              </a:defRPr>
            </a:lvl9pPr>
          </a:lstStyle>
          <a:p>
            <a:r>
              <a:t>xx%</a:t>
            </a:r>
          </a:p>
        </p:txBody>
      </p:sp>
      <p:sp>
        <p:nvSpPr>
          <p:cNvPr id="997" name="Google Shape;997;p16"/>
          <p:cNvSpPr/>
          <p:nvPr/>
        </p:nvSpPr>
        <p:spPr>
          <a:xfrm flipH="1">
            <a:off x="8251550" y="4195250"/>
            <a:ext cx="1655787" cy="1655735"/>
          </a:xfrm>
          <a:custGeom>
            <a:avLst/>
            <a:gdLst/>
            <a:ahLst/>
            <a:cxnLst/>
            <a:rect l="l" t="t" r="r" b="b"/>
            <a:pathLst>
              <a:path w="31965" h="31964" extrusionOk="0">
                <a:moveTo>
                  <a:pt x="15869" y="0"/>
                </a:moveTo>
                <a:lnTo>
                  <a:pt x="15869" y="15116"/>
                </a:lnTo>
                <a:lnTo>
                  <a:pt x="11954" y="508"/>
                </a:lnTo>
                <a:lnTo>
                  <a:pt x="11747" y="565"/>
                </a:lnTo>
                <a:lnTo>
                  <a:pt x="15662" y="15172"/>
                </a:lnTo>
                <a:lnTo>
                  <a:pt x="8095" y="2089"/>
                </a:lnTo>
                <a:lnTo>
                  <a:pt x="7907" y="2202"/>
                </a:lnTo>
                <a:lnTo>
                  <a:pt x="15455" y="15285"/>
                </a:lnTo>
                <a:lnTo>
                  <a:pt x="4763" y="4593"/>
                </a:lnTo>
                <a:lnTo>
                  <a:pt x="4613" y="4763"/>
                </a:lnTo>
                <a:lnTo>
                  <a:pt x="15305" y="15455"/>
                </a:lnTo>
                <a:lnTo>
                  <a:pt x="2203" y="7887"/>
                </a:lnTo>
                <a:lnTo>
                  <a:pt x="2090" y="8094"/>
                </a:lnTo>
                <a:lnTo>
                  <a:pt x="15192" y="15643"/>
                </a:lnTo>
                <a:lnTo>
                  <a:pt x="584" y="11727"/>
                </a:lnTo>
                <a:lnTo>
                  <a:pt x="528" y="11953"/>
                </a:lnTo>
                <a:lnTo>
                  <a:pt x="15135" y="15869"/>
                </a:lnTo>
                <a:lnTo>
                  <a:pt x="1" y="15869"/>
                </a:lnTo>
                <a:lnTo>
                  <a:pt x="1" y="16095"/>
                </a:lnTo>
                <a:lnTo>
                  <a:pt x="15135" y="16095"/>
                </a:lnTo>
                <a:lnTo>
                  <a:pt x="528" y="20010"/>
                </a:lnTo>
                <a:lnTo>
                  <a:pt x="584" y="20236"/>
                </a:lnTo>
                <a:lnTo>
                  <a:pt x="15192" y="16321"/>
                </a:lnTo>
                <a:lnTo>
                  <a:pt x="2090" y="23869"/>
                </a:lnTo>
                <a:lnTo>
                  <a:pt x="2203" y="24076"/>
                </a:lnTo>
                <a:lnTo>
                  <a:pt x="15305" y="16509"/>
                </a:lnTo>
                <a:lnTo>
                  <a:pt x="4613" y="27201"/>
                </a:lnTo>
                <a:lnTo>
                  <a:pt x="4763" y="27370"/>
                </a:lnTo>
                <a:lnTo>
                  <a:pt x="15455" y="16678"/>
                </a:lnTo>
                <a:lnTo>
                  <a:pt x="7907" y="29761"/>
                </a:lnTo>
                <a:lnTo>
                  <a:pt x="8095" y="29874"/>
                </a:lnTo>
                <a:lnTo>
                  <a:pt x="15662" y="16791"/>
                </a:lnTo>
                <a:lnTo>
                  <a:pt x="11747" y="31399"/>
                </a:lnTo>
                <a:lnTo>
                  <a:pt x="11954" y="31455"/>
                </a:lnTo>
                <a:lnTo>
                  <a:pt x="15869" y="16848"/>
                </a:lnTo>
                <a:lnTo>
                  <a:pt x="15869" y="31963"/>
                </a:lnTo>
                <a:lnTo>
                  <a:pt x="16095" y="31963"/>
                </a:lnTo>
                <a:lnTo>
                  <a:pt x="16095" y="16848"/>
                </a:lnTo>
                <a:lnTo>
                  <a:pt x="20011" y="31455"/>
                </a:lnTo>
                <a:lnTo>
                  <a:pt x="20237" y="31399"/>
                </a:lnTo>
                <a:lnTo>
                  <a:pt x="16321" y="16791"/>
                </a:lnTo>
                <a:lnTo>
                  <a:pt x="23889" y="29874"/>
                </a:lnTo>
                <a:lnTo>
                  <a:pt x="24077" y="29761"/>
                </a:lnTo>
                <a:lnTo>
                  <a:pt x="16509" y="16678"/>
                </a:lnTo>
                <a:lnTo>
                  <a:pt x="27202" y="27370"/>
                </a:lnTo>
                <a:lnTo>
                  <a:pt x="27371" y="27201"/>
                </a:lnTo>
                <a:lnTo>
                  <a:pt x="16679" y="16509"/>
                </a:lnTo>
                <a:lnTo>
                  <a:pt x="29780" y="24076"/>
                </a:lnTo>
                <a:lnTo>
                  <a:pt x="29893" y="23869"/>
                </a:lnTo>
                <a:lnTo>
                  <a:pt x="16792" y="16321"/>
                </a:lnTo>
                <a:lnTo>
                  <a:pt x="31399" y="20236"/>
                </a:lnTo>
                <a:lnTo>
                  <a:pt x="31456" y="20010"/>
                </a:lnTo>
                <a:lnTo>
                  <a:pt x="16848" y="16095"/>
                </a:lnTo>
                <a:lnTo>
                  <a:pt x="31964" y="16095"/>
                </a:lnTo>
                <a:lnTo>
                  <a:pt x="31964" y="15869"/>
                </a:lnTo>
                <a:lnTo>
                  <a:pt x="16848" y="15869"/>
                </a:lnTo>
                <a:lnTo>
                  <a:pt x="31456" y="11953"/>
                </a:lnTo>
                <a:lnTo>
                  <a:pt x="31399" y="11727"/>
                </a:lnTo>
                <a:lnTo>
                  <a:pt x="16792" y="15643"/>
                </a:lnTo>
                <a:lnTo>
                  <a:pt x="29893" y="8094"/>
                </a:lnTo>
                <a:lnTo>
                  <a:pt x="29780" y="7887"/>
                </a:lnTo>
                <a:lnTo>
                  <a:pt x="16679" y="15455"/>
                </a:lnTo>
                <a:lnTo>
                  <a:pt x="27371" y="4763"/>
                </a:lnTo>
                <a:lnTo>
                  <a:pt x="27202" y="4593"/>
                </a:lnTo>
                <a:lnTo>
                  <a:pt x="16509" y="15285"/>
                </a:lnTo>
                <a:lnTo>
                  <a:pt x="24077" y="2202"/>
                </a:lnTo>
                <a:lnTo>
                  <a:pt x="23889" y="2089"/>
                </a:lnTo>
                <a:lnTo>
                  <a:pt x="16321" y="15172"/>
                </a:lnTo>
                <a:lnTo>
                  <a:pt x="20237" y="565"/>
                </a:lnTo>
                <a:lnTo>
                  <a:pt x="20011" y="508"/>
                </a:lnTo>
                <a:lnTo>
                  <a:pt x="16095" y="15116"/>
                </a:lnTo>
                <a:lnTo>
                  <a:pt x="160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6"/>
          <p:cNvSpPr/>
          <p:nvPr/>
        </p:nvSpPr>
        <p:spPr>
          <a:xfrm>
            <a:off x="7247669" y="60805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6"/>
          <p:cNvSpPr/>
          <p:nvPr/>
        </p:nvSpPr>
        <p:spPr>
          <a:xfrm>
            <a:off x="6257069" y="379450"/>
            <a:ext cx="45600" cy="4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6"/>
          <p:cNvSpPr/>
          <p:nvPr/>
        </p:nvSpPr>
        <p:spPr>
          <a:xfrm>
            <a:off x="2991994" y="44215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6"/>
          <p:cNvSpPr/>
          <p:nvPr/>
        </p:nvSpPr>
        <p:spPr>
          <a:xfrm>
            <a:off x="2001394" y="213550"/>
            <a:ext cx="45600" cy="4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6"/>
          <p:cNvSpPr/>
          <p:nvPr/>
        </p:nvSpPr>
        <p:spPr>
          <a:xfrm>
            <a:off x="3906394" y="13735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6"/>
          <p:cNvSpPr/>
          <p:nvPr/>
        </p:nvSpPr>
        <p:spPr>
          <a:xfrm>
            <a:off x="2306194" y="518350"/>
            <a:ext cx="45600" cy="4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6"/>
          <p:cNvSpPr/>
          <p:nvPr/>
        </p:nvSpPr>
        <p:spPr>
          <a:xfrm>
            <a:off x="7709519" y="30055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6"/>
          <p:cNvSpPr/>
          <p:nvPr/>
        </p:nvSpPr>
        <p:spPr>
          <a:xfrm>
            <a:off x="6718919" y="71950"/>
            <a:ext cx="45600" cy="4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6"/>
          <p:cNvSpPr/>
          <p:nvPr/>
        </p:nvSpPr>
        <p:spPr>
          <a:xfrm rot="5400000">
            <a:off x="7654419" y="3935375"/>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6"/>
          <p:cNvSpPr/>
          <p:nvPr/>
        </p:nvSpPr>
        <p:spPr>
          <a:xfrm>
            <a:off x="713225" y="1107625"/>
            <a:ext cx="457200" cy="4572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6"/>
          <p:cNvSpPr/>
          <p:nvPr/>
        </p:nvSpPr>
        <p:spPr>
          <a:xfrm>
            <a:off x="1832725" y="4018275"/>
            <a:ext cx="236100" cy="2361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6"/>
          <p:cNvSpPr/>
          <p:nvPr/>
        </p:nvSpPr>
        <p:spPr>
          <a:xfrm>
            <a:off x="2190025" y="4254375"/>
            <a:ext cx="117600" cy="1176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3">
  <p:cSld name="CUSTOM_10_1_1">
    <p:bg>
      <p:bgPr>
        <a:gradFill>
          <a:gsLst>
            <a:gs pos="0">
              <a:srgbClr val="762EE1"/>
            </a:gs>
            <a:gs pos="38000">
              <a:srgbClr val="B26FFB"/>
            </a:gs>
            <a:gs pos="100000">
              <a:schemeClr val="lt2"/>
            </a:gs>
          </a:gsLst>
          <a:lin ang="5400700" scaled="0"/>
        </a:gradFill>
        <a:effectLst/>
      </p:bgPr>
    </p:bg>
    <p:spTree>
      <p:nvGrpSpPr>
        <p:cNvPr id="1" name="Shape 1010"/>
        <p:cNvGrpSpPr/>
        <p:nvPr/>
      </p:nvGrpSpPr>
      <p:grpSpPr>
        <a:xfrm>
          <a:off x="0" y="0"/>
          <a:ext cx="0" cy="0"/>
          <a:chOff x="0" y="0"/>
          <a:chExt cx="0" cy="0"/>
        </a:xfrm>
      </p:grpSpPr>
      <p:sp>
        <p:nvSpPr>
          <p:cNvPr id="1011" name="Google Shape;1011;p17"/>
          <p:cNvSpPr/>
          <p:nvPr/>
        </p:nvSpPr>
        <p:spPr>
          <a:xfrm>
            <a:off x="3744107" y="-894443"/>
            <a:ext cx="1655787" cy="1655735"/>
          </a:xfrm>
          <a:custGeom>
            <a:avLst/>
            <a:gdLst/>
            <a:ahLst/>
            <a:cxnLst/>
            <a:rect l="l" t="t" r="r" b="b"/>
            <a:pathLst>
              <a:path w="31965" h="31964" extrusionOk="0">
                <a:moveTo>
                  <a:pt x="15869" y="0"/>
                </a:moveTo>
                <a:lnTo>
                  <a:pt x="15869" y="15116"/>
                </a:lnTo>
                <a:lnTo>
                  <a:pt x="11954" y="508"/>
                </a:lnTo>
                <a:lnTo>
                  <a:pt x="11747" y="565"/>
                </a:lnTo>
                <a:lnTo>
                  <a:pt x="15662" y="15172"/>
                </a:lnTo>
                <a:lnTo>
                  <a:pt x="8095" y="2089"/>
                </a:lnTo>
                <a:lnTo>
                  <a:pt x="7907" y="2202"/>
                </a:lnTo>
                <a:lnTo>
                  <a:pt x="15455" y="15285"/>
                </a:lnTo>
                <a:lnTo>
                  <a:pt x="4763" y="4593"/>
                </a:lnTo>
                <a:lnTo>
                  <a:pt x="4613" y="4763"/>
                </a:lnTo>
                <a:lnTo>
                  <a:pt x="15305" y="15455"/>
                </a:lnTo>
                <a:lnTo>
                  <a:pt x="2203" y="7887"/>
                </a:lnTo>
                <a:lnTo>
                  <a:pt x="2090" y="8094"/>
                </a:lnTo>
                <a:lnTo>
                  <a:pt x="15192" y="15643"/>
                </a:lnTo>
                <a:lnTo>
                  <a:pt x="584" y="11727"/>
                </a:lnTo>
                <a:lnTo>
                  <a:pt x="528" y="11953"/>
                </a:lnTo>
                <a:lnTo>
                  <a:pt x="15135" y="15869"/>
                </a:lnTo>
                <a:lnTo>
                  <a:pt x="1" y="15869"/>
                </a:lnTo>
                <a:lnTo>
                  <a:pt x="1" y="16095"/>
                </a:lnTo>
                <a:lnTo>
                  <a:pt x="15135" y="16095"/>
                </a:lnTo>
                <a:lnTo>
                  <a:pt x="528" y="20010"/>
                </a:lnTo>
                <a:lnTo>
                  <a:pt x="584" y="20236"/>
                </a:lnTo>
                <a:lnTo>
                  <a:pt x="15192" y="16321"/>
                </a:lnTo>
                <a:lnTo>
                  <a:pt x="2090" y="23869"/>
                </a:lnTo>
                <a:lnTo>
                  <a:pt x="2203" y="24076"/>
                </a:lnTo>
                <a:lnTo>
                  <a:pt x="15305" y="16509"/>
                </a:lnTo>
                <a:lnTo>
                  <a:pt x="4613" y="27201"/>
                </a:lnTo>
                <a:lnTo>
                  <a:pt x="4763" y="27370"/>
                </a:lnTo>
                <a:lnTo>
                  <a:pt x="15455" y="16678"/>
                </a:lnTo>
                <a:lnTo>
                  <a:pt x="7907" y="29761"/>
                </a:lnTo>
                <a:lnTo>
                  <a:pt x="8095" y="29874"/>
                </a:lnTo>
                <a:lnTo>
                  <a:pt x="15662" y="16791"/>
                </a:lnTo>
                <a:lnTo>
                  <a:pt x="11747" y="31399"/>
                </a:lnTo>
                <a:lnTo>
                  <a:pt x="11954" y="31455"/>
                </a:lnTo>
                <a:lnTo>
                  <a:pt x="15869" y="16848"/>
                </a:lnTo>
                <a:lnTo>
                  <a:pt x="15869" y="31963"/>
                </a:lnTo>
                <a:lnTo>
                  <a:pt x="16095" y="31963"/>
                </a:lnTo>
                <a:lnTo>
                  <a:pt x="16095" y="16848"/>
                </a:lnTo>
                <a:lnTo>
                  <a:pt x="20011" y="31455"/>
                </a:lnTo>
                <a:lnTo>
                  <a:pt x="20237" y="31399"/>
                </a:lnTo>
                <a:lnTo>
                  <a:pt x="16321" y="16791"/>
                </a:lnTo>
                <a:lnTo>
                  <a:pt x="23889" y="29874"/>
                </a:lnTo>
                <a:lnTo>
                  <a:pt x="24077" y="29761"/>
                </a:lnTo>
                <a:lnTo>
                  <a:pt x="16509" y="16678"/>
                </a:lnTo>
                <a:lnTo>
                  <a:pt x="27202" y="27370"/>
                </a:lnTo>
                <a:lnTo>
                  <a:pt x="27371" y="27201"/>
                </a:lnTo>
                <a:lnTo>
                  <a:pt x="16679" y="16509"/>
                </a:lnTo>
                <a:lnTo>
                  <a:pt x="29780" y="24076"/>
                </a:lnTo>
                <a:lnTo>
                  <a:pt x="29893" y="23869"/>
                </a:lnTo>
                <a:lnTo>
                  <a:pt x="16792" y="16321"/>
                </a:lnTo>
                <a:lnTo>
                  <a:pt x="31399" y="20236"/>
                </a:lnTo>
                <a:lnTo>
                  <a:pt x="31456" y="20010"/>
                </a:lnTo>
                <a:lnTo>
                  <a:pt x="16848" y="16095"/>
                </a:lnTo>
                <a:lnTo>
                  <a:pt x="31964" y="16095"/>
                </a:lnTo>
                <a:lnTo>
                  <a:pt x="31964" y="15869"/>
                </a:lnTo>
                <a:lnTo>
                  <a:pt x="16848" y="15869"/>
                </a:lnTo>
                <a:lnTo>
                  <a:pt x="31456" y="11953"/>
                </a:lnTo>
                <a:lnTo>
                  <a:pt x="31399" y="11727"/>
                </a:lnTo>
                <a:lnTo>
                  <a:pt x="16792" y="15643"/>
                </a:lnTo>
                <a:lnTo>
                  <a:pt x="29893" y="8094"/>
                </a:lnTo>
                <a:lnTo>
                  <a:pt x="29780" y="7887"/>
                </a:lnTo>
                <a:lnTo>
                  <a:pt x="16679" y="15455"/>
                </a:lnTo>
                <a:lnTo>
                  <a:pt x="27371" y="4763"/>
                </a:lnTo>
                <a:lnTo>
                  <a:pt x="27202" y="4593"/>
                </a:lnTo>
                <a:lnTo>
                  <a:pt x="16509" y="15285"/>
                </a:lnTo>
                <a:lnTo>
                  <a:pt x="24077" y="2202"/>
                </a:lnTo>
                <a:lnTo>
                  <a:pt x="23889" y="2089"/>
                </a:lnTo>
                <a:lnTo>
                  <a:pt x="16321" y="15172"/>
                </a:lnTo>
                <a:lnTo>
                  <a:pt x="20237" y="565"/>
                </a:lnTo>
                <a:lnTo>
                  <a:pt x="20011" y="508"/>
                </a:lnTo>
                <a:lnTo>
                  <a:pt x="16095" y="15116"/>
                </a:lnTo>
                <a:lnTo>
                  <a:pt x="160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2" name="Google Shape;1012;p17"/>
          <p:cNvGrpSpPr/>
          <p:nvPr/>
        </p:nvGrpSpPr>
        <p:grpSpPr>
          <a:xfrm>
            <a:off x="-40476" y="-2695110"/>
            <a:ext cx="9224952" cy="9652775"/>
            <a:chOff x="10011600" y="-3416550"/>
            <a:chExt cx="2886225" cy="2886250"/>
          </a:xfrm>
        </p:grpSpPr>
        <p:sp>
          <p:nvSpPr>
            <p:cNvPr id="1013" name="Google Shape;1013;p17"/>
            <p:cNvSpPr/>
            <p:nvPr/>
          </p:nvSpPr>
          <p:spPr>
            <a:xfrm>
              <a:off x="10011600" y="-3416550"/>
              <a:ext cx="2886225" cy="2886250"/>
            </a:xfrm>
            <a:custGeom>
              <a:avLst/>
              <a:gdLst/>
              <a:ahLst/>
              <a:cxnLst/>
              <a:rect l="l" t="t" r="r" b="b"/>
              <a:pathLst>
                <a:path w="115449" h="115450" extrusionOk="0">
                  <a:moveTo>
                    <a:pt x="10485" y="246"/>
                  </a:moveTo>
                  <a:lnTo>
                    <a:pt x="10485" y="10486"/>
                  </a:lnTo>
                  <a:lnTo>
                    <a:pt x="245" y="10486"/>
                  </a:lnTo>
                  <a:lnTo>
                    <a:pt x="245" y="246"/>
                  </a:lnTo>
                  <a:close/>
                  <a:moveTo>
                    <a:pt x="20951" y="246"/>
                  </a:moveTo>
                  <a:lnTo>
                    <a:pt x="20951" y="10486"/>
                  </a:lnTo>
                  <a:lnTo>
                    <a:pt x="10711" y="10486"/>
                  </a:lnTo>
                  <a:lnTo>
                    <a:pt x="10711" y="246"/>
                  </a:lnTo>
                  <a:close/>
                  <a:moveTo>
                    <a:pt x="31436" y="246"/>
                  </a:moveTo>
                  <a:lnTo>
                    <a:pt x="31436" y="10486"/>
                  </a:lnTo>
                  <a:lnTo>
                    <a:pt x="21177" y="10486"/>
                  </a:lnTo>
                  <a:lnTo>
                    <a:pt x="21177" y="246"/>
                  </a:lnTo>
                  <a:close/>
                  <a:moveTo>
                    <a:pt x="41902" y="246"/>
                  </a:moveTo>
                  <a:lnTo>
                    <a:pt x="41902" y="10486"/>
                  </a:lnTo>
                  <a:lnTo>
                    <a:pt x="31662" y="10486"/>
                  </a:lnTo>
                  <a:lnTo>
                    <a:pt x="31662" y="246"/>
                  </a:lnTo>
                  <a:close/>
                  <a:moveTo>
                    <a:pt x="52369" y="246"/>
                  </a:moveTo>
                  <a:lnTo>
                    <a:pt x="52369" y="10486"/>
                  </a:lnTo>
                  <a:lnTo>
                    <a:pt x="42128" y="10486"/>
                  </a:lnTo>
                  <a:lnTo>
                    <a:pt x="42128" y="246"/>
                  </a:lnTo>
                  <a:close/>
                  <a:moveTo>
                    <a:pt x="62854" y="246"/>
                  </a:moveTo>
                  <a:lnTo>
                    <a:pt x="62854" y="10486"/>
                  </a:lnTo>
                  <a:lnTo>
                    <a:pt x="52613" y="10486"/>
                  </a:lnTo>
                  <a:lnTo>
                    <a:pt x="52613" y="246"/>
                  </a:lnTo>
                  <a:close/>
                  <a:moveTo>
                    <a:pt x="73320" y="246"/>
                  </a:moveTo>
                  <a:lnTo>
                    <a:pt x="73320" y="10486"/>
                  </a:lnTo>
                  <a:lnTo>
                    <a:pt x="63080" y="10486"/>
                  </a:lnTo>
                  <a:lnTo>
                    <a:pt x="63080" y="246"/>
                  </a:lnTo>
                  <a:close/>
                  <a:moveTo>
                    <a:pt x="83805" y="246"/>
                  </a:moveTo>
                  <a:lnTo>
                    <a:pt x="83805" y="10486"/>
                  </a:lnTo>
                  <a:lnTo>
                    <a:pt x="73546" y="10486"/>
                  </a:lnTo>
                  <a:lnTo>
                    <a:pt x="73546" y="246"/>
                  </a:lnTo>
                  <a:close/>
                  <a:moveTo>
                    <a:pt x="94271" y="246"/>
                  </a:moveTo>
                  <a:lnTo>
                    <a:pt x="94271" y="10486"/>
                  </a:lnTo>
                  <a:lnTo>
                    <a:pt x="84031" y="10486"/>
                  </a:lnTo>
                  <a:lnTo>
                    <a:pt x="84031" y="246"/>
                  </a:lnTo>
                  <a:close/>
                  <a:moveTo>
                    <a:pt x="104737" y="246"/>
                  </a:moveTo>
                  <a:lnTo>
                    <a:pt x="104737" y="10486"/>
                  </a:lnTo>
                  <a:lnTo>
                    <a:pt x="94497" y="10486"/>
                  </a:lnTo>
                  <a:lnTo>
                    <a:pt x="94497" y="246"/>
                  </a:lnTo>
                  <a:close/>
                  <a:moveTo>
                    <a:pt x="115222" y="246"/>
                  </a:moveTo>
                  <a:lnTo>
                    <a:pt x="115222" y="10486"/>
                  </a:lnTo>
                  <a:lnTo>
                    <a:pt x="104982" y="10486"/>
                  </a:lnTo>
                  <a:lnTo>
                    <a:pt x="104982" y="246"/>
                  </a:lnTo>
                  <a:close/>
                  <a:moveTo>
                    <a:pt x="10485" y="10712"/>
                  </a:moveTo>
                  <a:lnTo>
                    <a:pt x="10485" y="20952"/>
                  </a:lnTo>
                  <a:lnTo>
                    <a:pt x="245" y="20952"/>
                  </a:lnTo>
                  <a:lnTo>
                    <a:pt x="245" y="10712"/>
                  </a:lnTo>
                  <a:close/>
                  <a:moveTo>
                    <a:pt x="20951" y="10712"/>
                  </a:moveTo>
                  <a:lnTo>
                    <a:pt x="20951" y="20952"/>
                  </a:lnTo>
                  <a:lnTo>
                    <a:pt x="10711" y="20952"/>
                  </a:lnTo>
                  <a:lnTo>
                    <a:pt x="10711" y="10712"/>
                  </a:lnTo>
                  <a:close/>
                  <a:moveTo>
                    <a:pt x="31436" y="10712"/>
                  </a:moveTo>
                  <a:lnTo>
                    <a:pt x="31436" y="20952"/>
                  </a:lnTo>
                  <a:lnTo>
                    <a:pt x="21177" y="20952"/>
                  </a:lnTo>
                  <a:lnTo>
                    <a:pt x="21177" y="10712"/>
                  </a:lnTo>
                  <a:close/>
                  <a:moveTo>
                    <a:pt x="41902" y="10712"/>
                  </a:moveTo>
                  <a:lnTo>
                    <a:pt x="41902" y="20952"/>
                  </a:lnTo>
                  <a:lnTo>
                    <a:pt x="31662" y="20952"/>
                  </a:lnTo>
                  <a:lnTo>
                    <a:pt x="31662" y="10712"/>
                  </a:lnTo>
                  <a:close/>
                  <a:moveTo>
                    <a:pt x="52369" y="10712"/>
                  </a:moveTo>
                  <a:lnTo>
                    <a:pt x="52369" y="20952"/>
                  </a:lnTo>
                  <a:lnTo>
                    <a:pt x="42128" y="20952"/>
                  </a:lnTo>
                  <a:lnTo>
                    <a:pt x="42128" y="10712"/>
                  </a:lnTo>
                  <a:close/>
                  <a:moveTo>
                    <a:pt x="62854" y="10712"/>
                  </a:moveTo>
                  <a:lnTo>
                    <a:pt x="62854" y="20952"/>
                  </a:lnTo>
                  <a:lnTo>
                    <a:pt x="52613" y="20952"/>
                  </a:lnTo>
                  <a:lnTo>
                    <a:pt x="52613" y="10712"/>
                  </a:lnTo>
                  <a:close/>
                  <a:moveTo>
                    <a:pt x="73320" y="10712"/>
                  </a:moveTo>
                  <a:lnTo>
                    <a:pt x="73320" y="20952"/>
                  </a:lnTo>
                  <a:lnTo>
                    <a:pt x="63080" y="20952"/>
                  </a:lnTo>
                  <a:lnTo>
                    <a:pt x="63080" y="10712"/>
                  </a:lnTo>
                  <a:close/>
                  <a:moveTo>
                    <a:pt x="83805" y="10712"/>
                  </a:moveTo>
                  <a:lnTo>
                    <a:pt x="83805" y="20952"/>
                  </a:lnTo>
                  <a:lnTo>
                    <a:pt x="73546" y="20952"/>
                  </a:lnTo>
                  <a:lnTo>
                    <a:pt x="73546" y="10712"/>
                  </a:lnTo>
                  <a:close/>
                  <a:moveTo>
                    <a:pt x="94271" y="10712"/>
                  </a:moveTo>
                  <a:lnTo>
                    <a:pt x="94271" y="20952"/>
                  </a:lnTo>
                  <a:lnTo>
                    <a:pt x="84031" y="20952"/>
                  </a:lnTo>
                  <a:lnTo>
                    <a:pt x="84031" y="10712"/>
                  </a:lnTo>
                  <a:close/>
                  <a:moveTo>
                    <a:pt x="104737" y="10712"/>
                  </a:moveTo>
                  <a:lnTo>
                    <a:pt x="104737" y="20952"/>
                  </a:lnTo>
                  <a:lnTo>
                    <a:pt x="94497" y="20952"/>
                  </a:lnTo>
                  <a:lnTo>
                    <a:pt x="94497" y="10712"/>
                  </a:lnTo>
                  <a:close/>
                  <a:moveTo>
                    <a:pt x="115222" y="10712"/>
                  </a:moveTo>
                  <a:lnTo>
                    <a:pt x="115222" y="20952"/>
                  </a:lnTo>
                  <a:lnTo>
                    <a:pt x="104982" y="20952"/>
                  </a:lnTo>
                  <a:lnTo>
                    <a:pt x="104982" y="10712"/>
                  </a:lnTo>
                  <a:close/>
                  <a:moveTo>
                    <a:pt x="10485" y="21178"/>
                  </a:moveTo>
                  <a:lnTo>
                    <a:pt x="10485" y="31437"/>
                  </a:lnTo>
                  <a:lnTo>
                    <a:pt x="245" y="31437"/>
                  </a:lnTo>
                  <a:lnTo>
                    <a:pt x="245" y="21178"/>
                  </a:lnTo>
                  <a:close/>
                  <a:moveTo>
                    <a:pt x="20951" y="21178"/>
                  </a:moveTo>
                  <a:lnTo>
                    <a:pt x="20951" y="31437"/>
                  </a:lnTo>
                  <a:lnTo>
                    <a:pt x="10711" y="31437"/>
                  </a:lnTo>
                  <a:lnTo>
                    <a:pt x="10711" y="21178"/>
                  </a:lnTo>
                  <a:close/>
                  <a:moveTo>
                    <a:pt x="31436" y="21178"/>
                  </a:moveTo>
                  <a:lnTo>
                    <a:pt x="31436" y="31437"/>
                  </a:lnTo>
                  <a:lnTo>
                    <a:pt x="21177" y="31437"/>
                  </a:lnTo>
                  <a:lnTo>
                    <a:pt x="21177" y="21178"/>
                  </a:lnTo>
                  <a:close/>
                  <a:moveTo>
                    <a:pt x="41902" y="21178"/>
                  </a:moveTo>
                  <a:lnTo>
                    <a:pt x="41902" y="31437"/>
                  </a:lnTo>
                  <a:lnTo>
                    <a:pt x="31662" y="31437"/>
                  </a:lnTo>
                  <a:lnTo>
                    <a:pt x="31662" y="21178"/>
                  </a:lnTo>
                  <a:close/>
                  <a:moveTo>
                    <a:pt x="52369" y="21178"/>
                  </a:moveTo>
                  <a:lnTo>
                    <a:pt x="52369" y="31437"/>
                  </a:lnTo>
                  <a:lnTo>
                    <a:pt x="42128" y="31437"/>
                  </a:lnTo>
                  <a:lnTo>
                    <a:pt x="42128" y="21178"/>
                  </a:lnTo>
                  <a:close/>
                  <a:moveTo>
                    <a:pt x="62854" y="21178"/>
                  </a:moveTo>
                  <a:lnTo>
                    <a:pt x="62854" y="31437"/>
                  </a:lnTo>
                  <a:lnTo>
                    <a:pt x="52613" y="31437"/>
                  </a:lnTo>
                  <a:lnTo>
                    <a:pt x="52613" y="21178"/>
                  </a:lnTo>
                  <a:close/>
                  <a:moveTo>
                    <a:pt x="73320" y="21178"/>
                  </a:moveTo>
                  <a:lnTo>
                    <a:pt x="73320" y="31437"/>
                  </a:lnTo>
                  <a:lnTo>
                    <a:pt x="63080" y="31437"/>
                  </a:lnTo>
                  <a:lnTo>
                    <a:pt x="63080" y="21178"/>
                  </a:lnTo>
                  <a:close/>
                  <a:moveTo>
                    <a:pt x="83805" y="21178"/>
                  </a:moveTo>
                  <a:lnTo>
                    <a:pt x="83805" y="31437"/>
                  </a:lnTo>
                  <a:lnTo>
                    <a:pt x="73546" y="31437"/>
                  </a:lnTo>
                  <a:lnTo>
                    <a:pt x="73546" y="21178"/>
                  </a:lnTo>
                  <a:close/>
                  <a:moveTo>
                    <a:pt x="94271" y="21178"/>
                  </a:moveTo>
                  <a:lnTo>
                    <a:pt x="94271" y="31437"/>
                  </a:lnTo>
                  <a:lnTo>
                    <a:pt x="84031" y="31437"/>
                  </a:lnTo>
                  <a:lnTo>
                    <a:pt x="84031" y="21178"/>
                  </a:lnTo>
                  <a:close/>
                  <a:moveTo>
                    <a:pt x="104737" y="21178"/>
                  </a:moveTo>
                  <a:lnTo>
                    <a:pt x="104737" y="31437"/>
                  </a:lnTo>
                  <a:lnTo>
                    <a:pt x="94497" y="31437"/>
                  </a:lnTo>
                  <a:lnTo>
                    <a:pt x="94497" y="21178"/>
                  </a:lnTo>
                  <a:close/>
                  <a:moveTo>
                    <a:pt x="115222" y="21178"/>
                  </a:moveTo>
                  <a:lnTo>
                    <a:pt x="115222" y="31437"/>
                  </a:lnTo>
                  <a:lnTo>
                    <a:pt x="104982" y="31437"/>
                  </a:lnTo>
                  <a:lnTo>
                    <a:pt x="104982" y="21178"/>
                  </a:lnTo>
                  <a:close/>
                  <a:moveTo>
                    <a:pt x="10485" y="31663"/>
                  </a:moveTo>
                  <a:lnTo>
                    <a:pt x="10485" y="41903"/>
                  </a:lnTo>
                  <a:lnTo>
                    <a:pt x="245" y="41903"/>
                  </a:lnTo>
                  <a:lnTo>
                    <a:pt x="245" y="31663"/>
                  </a:lnTo>
                  <a:close/>
                  <a:moveTo>
                    <a:pt x="20951" y="31663"/>
                  </a:moveTo>
                  <a:lnTo>
                    <a:pt x="20951" y="41903"/>
                  </a:lnTo>
                  <a:lnTo>
                    <a:pt x="10711" y="41903"/>
                  </a:lnTo>
                  <a:lnTo>
                    <a:pt x="10711" y="31663"/>
                  </a:lnTo>
                  <a:close/>
                  <a:moveTo>
                    <a:pt x="31436" y="31663"/>
                  </a:moveTo>
                  <a:lnTo>
                    <a:pt x="31436" y="41903"/>
                  </a:lnTo>
                  <a:lnTo>
                    <a:pt x="21177" y="41903"/>
                  </a:lnTo>
                  <a:lnTo>
                    <a:pt x="21177" y="31663"/>
                  </a:lnTo>
                  <a:close/>
                  <a:moveTo>
                    <a:pt x="41902" y="31663"/>
                  </a:moveTo>
                  <a:lnTo>
                    <a:pt x="41902" y="41903"/>
                  </a:lnTo>
                  <a:lnTo>
                    <a:pt x="31662" y="41903"/>
                  </a:lnTo>
                  <a:lnTo>
                    <a:pt x="31662" y="31663"/>
                  </a:lnTo>
                  <a:close/>
                  <a:moveTo>
                    <a:pt x="52369" y="31663"/>
                  </a:moveTo>
                  <a:lnTo>
                    <a:pt x="52369" y="41903"/>
                  </a:lnTo>
                  <a:lnTo>
                    <a:pt x="42128" y="41903"/>
                  </a:lnTo>
                  <a:lnTo>
                    <a:pt x="42128" y="31663"/>
                  </a:lnTo>
                  <a:close/>
                  <a:moveTo>
                    <a:pt x="62854" y="31663"/>
                  </a:moveTo>
                  <a:lnTo>
                    <a:pt x="62854" y="41903"/>
                  </a:lnTo>
                  <a:lnTo>
                    <a:pt x="52613" y="41903"/>
                  </a:lnTo>
                  <a:lnTo>
                    <a:pt x="52613" y="31663"/>
                  </a:lnTo>
                  <a:close/>
                  <a:moveTo>
                    <a:pt x="73320" y="31663"/>
                  </a:moveTo>
                  <a:lnTo>
                    <a:pt x="73320" y="41903"/>
                  </a:lnTo>
                  <a:lnTo>
                    <a:pt x="63080" y="41903"/>
                  </a:lnTo>
                  <a:lnTo>
                    <a:pt x="63080" y="31663"/>
                  </a:lnTo>
                  <a:close/>
                  <a:moveTo>
                    <a:pt x="83805" y="31663"/>
                  </a:moveTo>
                  <a:lnTo>
                    <a:pt x="83805" y="41903"/>
                  </a:lnTo>
                  <a:lnTo>
                    <a:pt x="73546" y="41903"/>
                  </a:lnTo>
                  <a:lnTo>
                    <a:pt x="73546" y="31663"/>
                  </a:lnTo>
                  <a:close/>
                  <a:moveTo>
                    <a:pt x="94271" y="31663"/>
                  </a:moveTo>
                  <a:lnTo>
                    <a:pt x="94271" y="41903"/>
                  </a:lnTo>
                  <a:lnTo>
                    <a:pt x="84031" y="41903"/>
                  </a:lnTo>
                  <a:lnTo>
                    <a:pt x="84031" y="31663"/>
                  </a:lnTo>
                  <a:close/>
                  <a:moveTo>
                    <a:pt x="104737" y="31663"/>
                  </a:moveTo>
                  <a:lnTo>
                    <a:pt x="104737" y="41903"/>
                  </a:lnTo>
                  <a:lnTo>
                    <a:pt x="94497" y="41903"/>
                  </a:lnTo>
                  <a:lnTo>
                    <a:pt x="94497" y="31663"/>
                  </a:lnTo>
                  <a:close/>
                  <a:moveTo>
                    <a:pt x="115222" y="31663"/>
                  </a:moveTo>
                  <a:lnTo>
                    <a:pt x="115222" y="41903"/>
                  </a:lnTo>
                  <a:lnTo>
                    <a:pt x="104982" y="41903"/>
                  </a:lnTo>
                  <a:lnTo>
                    <a:pt x="104982" y="31663"/>
                  </a:lnTo>
                  <a:close/>
                  <a:moveTo>
                    <a:pt x="10485" y="42129"/>
                  </a:moveTo>
                  <a:lnTo>
                    <a:pt x="10485" y="52370"/>
                  </a:lnTo>
                  <a:lnTo>
                    <a:pt x="245" y="52370"/>
                  </a:lnTo>
                  <a:lnTo>
                    <a:pt x="245" y="42129"/>
                  </a:lnTo>
                  <a:close/>
                  <a:moveTo>
                    <a:pt x="20951" y="42129"/>
                  </a:moveTo>
                  <a:lnTo>
                    <a:pt x="20951" y="52370"/>
                  </a:lnTo>
                  <a:lnTo>
                    <a:pt x="10711" y="52370"/>
                  </a:lnTo>
                  <a:lnTo>
                    <a:pt x="10711" y="42129"/>
                  </a:lnTo>
                  <a:close/>
                  <a:moveTo>
                    <a:pt x="31436" y="42129"/>
                  </a:moveTo>
                  <a:lnTo>
                    <a:pt x="31436" y="52370"/>
                  </a:lnTo>
                  <a:lnTo>
                    <a:pt x="21177" y="52370"/>
                  </a:lnTo>
                  <a:lnTo>
                    <a:pt x="21177" y="42129"/>
                  </a:lnTo>
                  <a:close/>
                  <a:moveTo>
                    <a:pt x="41902" y="42129"/>
                  </a:moveTo>
                  <a:lnTo>
                    <a:pt x="41902" y="52370"/>
                  </a:lnTo>
                  <a:lnTo>
                    <a:pt x="31662" y="52370"/>
                  </a:lnTo>
                  <a:lnTo>
                    <a:pt x="31662" y="42129"/>
                  </a:lnTo>
                  <a:close/>
                  <a:moveTo>
                    <a:pt x="52369" y="42129"/>
                  </a:moveTo>
                  <a:lnTo>
                    <a:pt x="52369" y="52370"/>
                  </a:lnTo>
                  <a:lnTo>
                    <a:pt x="42128" y="52370"/>
                  </a:lnTo>
                  <a:lnTo>
                    <a:pt x="42128" y="42129"/>
                  </a:lnTo>
                  <a:close/>
                  <a:moveTo>
                    <a:pt x="62854" y="42129"/>
                  </a:moveTo>
                  <a:lnTo>
                    <a:pt x="62854" y="52370"/>
                  </a:lnTo>
                  <a:lnTo>
                    <a:pt x="52613" y="52370"/>
                  </a:lnTo>
                  <a:lnTo>
                    <a:pt x="52613" y="42129"/>
                  </a:lnTo>
                  <a:close/>
                  <a:moveTo>
                    <a:pt x="73320" y="42129"/>
                  </a:moveTo>
                  <a:lnTo>
                    <a:pt x="73320" y="52370"/>
                  </a:lnTo>
                  <a:lnTo>
                    <a:pt x="63080" y="52370"/>
                  </a:lnTo>
                  <a:lnTo>
                    <a:pt x="63080" y="42129"/>
                  </a:lnTo>
                  <a:close/>
                  <a:moveTo>
                    <a:pt x="83805" y="42129"/>
                  </a:moveTo>
                  <a:lnTo>
                    <a:pt x="83805" y="52370"/>
                  </a:lnTo>
                  <a:lnTo>
                    <a:pt x="73546" y="52370"/>
                  </a:lnTo>
                  <a:lnTo>
                    <a:pt x="73546" y="42129"/>
                  </a:lnTo>
                  <a:close/>
                  <a:moveTo>
                    <a:pt x="94271" y="42129"/>
                  </a:moveTo>
                  <a:lnTo>
                    <a:pt x="94271" y="52370"/>
                  </a:lnTo>
                  <a:lnTo>
                    <a:pt x="84031" y="52370"/>
                  </a:lnTo>
                  <a:lnTo>
                    <a:pt x="84031" y="42129"/>
                  </a:lnTo>
                  <a:close/>
                  <a:moveTo>
                    <a:pt x="104737" y="42129"/>
                  </a:moveTo>
                  <a:lnTo>
                    <a:pt x="104737" y="52370"/>
                  </a:lnTo>
                  <a:lnTo>
                    <a:pt x="94497" y="52370"/>
                  </a:lnTo>
                  <a:lnTo>
                    <a:pt x="94497" y="42129"/>
                  </a:lnTo>
                  <a:close/>
                  <a:moveTo>
                    <a:pt x="115222" y="42129"/>
                  </a:moveTo>
                  <a:lnTo>
                    <a:pt x="115222" y="52370"/>
                  </a:lnTo>
                  <a:lnTo>
                    <a:pt x="104982" y="52370"/>
                  </a:lnTo>
                  <a:lnTo>
                    <a:pt x="104982" y="42129"/>
                  </a:lnTo>
                  <a:close/>
                  <a:moveTo>
                    <a:pt x="10485" y="52614"/>
                  </a:moveTo>
                  <a:lnTo>
                    <a:pt x="10485" y="62855"/>
                  </a:lnTo>
                  <a:lnTo>
                    <a:pt x="245" y="62855"/>
                  </a:lnTo>
                  <a:lnTo>
                    <a:pt x="245" y="52614"/>
                  </a:lnTo>
                  <a:close/>
                  <a:moveTo>
                    <a:pt x="20951" y="52614"/>
                  </a:moveTo>
                  <a:lnTo>
                    <a:pt x="20951" y="62855"/>
                  </a:lnTo>
                  <a:lnTo>
                    <a:pt x="10711" y="62855"/>
                  </a:lnTo>
                  <a:lnTo>
                    <a:pt x="10711" y="52614"/>
                  </a:lnTo>
                  <a:close/>
                  <a:moveTo>
                    <a:pt x="31436" y="52614"/>
                  </a:moveTo>
                  <a:lnTo>
                    <a:pt x="31436" y="62855"/>
                  </a:lnTo>
                  <a:lnTo>
                    <a:pt x="21177" y="62855"/>
                  </a:lnTo>
                  <a:lnTo>
                    <a:pt x="21177" y="52614"/>
                  </a:lnTo>
                  <a:close/>
                  <a:moveTo>
                    <a:pt x="41902" y="52614"/>
                  </a:moveTo>
                  <a:lnTo>
                    <a:pt x="41902" y="62855"/>
                  </a:lnTo>
                  <a:lnTo>
                    <a:pt x="31662" y="62855"/>
                  </a:lnTo>
                  <a:lnTo>
                    <a:pt x="31662" y="52614"/>
                  </a:lnTo>
                  <a:close/>
                  <a:moveTo>
                    <a:pt x="52369" y="52614"/>
                  </a:moveTo>
                  <a:lnTo>
                    <a:pt x="52369" y="62855"/>
                  </a:lnTo>
                  <a:lnTo>
                    <a:pt x="42128" y="62855"/>
                  </a:lnTo>
                  <a:lnTo>
                    <a:pt x="42128" y="52614"/>
                  </a:lnTo>
                  <a:close/>
                  <a:moveTo>
                    <a:pt x="62854" y="52614"/>
                  </a:moveTo>
                  <a:lnTo>
                    <a:pt x="62854" y="62855"/>
                  </a:lnTo>
                  <a:lnTo>
                    <a:pt x="52613" y="62855"/>
                  </a:lnTo>
                  <a:lnTo>
                    <a:pt x="52613" y="52614"/>
                  </a:lnTo>
                  <a:close/>
                  <a:moveTo>
                    <a:pt x="73320" y="52614"/>
                  </a:moveTo>
                  <a:lnTo>
                    <a:pt x="73320" y="62855"/>
                  </a:lnTo>
                  <a:lnTo>
                    <a:pt x="63080" y="62855"/>
                  </a:lnTo>
                  <a:lnTo>
                    <a:pt x="63080" y="52614"/>
                  </a:lnTo>
                  <a:close/>
                  <a:moveTo>
                    <a:pt x="83805" y="52614"/>
                  </a:moveTo>
                  <a:lnTo>
                    <a:pt x="83805" y="62855"/>
                  </a:lnTo>
                  <a:lnTo>
                    <a:pt x="73546" y="62855"/>
                  </a:lnTo>
                  <a:lnTo>
                    <a:pt x="73546" y="52614"/>
                  </a:lnTo>
                  <a:close/>
                  <a:moveTo>
                    <a:pt x="94271" y="52614"/>
                  </a:moveTo>
                  <a:lnTo>
                    <a:pt x="94271" y="62855"/>
                  </a:lnTo>
                  <a:lnTo>
                    <a:pt x="84031" y="62855"/>
                  </a:lnTo>
                  <a:lnTo>
                    <a:pt x="84031" y="52614"/>
                  </a:lnTo>
                  <a:close/>
                  <a:moveTo>
                    <a:pt x="104737" y="52614"/>
                  </a:moveTo>
                  <a:lnTo>
                    <a:pt x="104737" y="62855"/>
                  </a:lnTo>
                  <a:lnTo>
                    <a:pt x="94497" y="62855"/>
                  </a:lnTo>
                  <a:lnTo>
                    <a:pt x="94497" y="52614"/>
                  </a:lnTo>
                  <a:close/>
                  <a:moveTo>
                    <a:pt x="115222" y="52614"/>
                  </a:moveTo>
                  <a:lnTo>
                    <a:pt x="115222" y="62855"/>
                  </a:lnTo>
                  <a:lnTo>
                    <a:pt x="104982" y="62855"/>
                  </a:lnTo>
                  <a:lnTo>
                    <a:pt x="104982" y="52614"/>
                  </a:lnTo>
                  <a:close/>
                  <a:moveTo>
                    <a:pt x="10485" y="63080"/>
                  </a:moveTo>
                  <a:lnTo>
                    <a:pt x="10485" y="73321"/>
                  </a:lnTo>
                  <a:lnTo>
                    <a:pt x="245" y="73321"/>
                  </a:lnTo>
                  <a:lnTo>
                    <a:pt x="245" y="63080"/>
                  </a:lnTo>
                  <a:close/>
                  <a:moveTo>
                    <a:pt x="20951" y="63080"/>
                  </a:moveTo>
                  <a:lnTo>
                    <a:pt x="20951" y="73321"/>
                  </a:lnTo>
                  <a:lnTo>
                    <a:pt x="10711" y="73321"/>
                  </a:lnTo>
                  <a:lnTo>
                    <a:pt x="10711" y="63080"/>
                  </a:lnTo>
                  <a:close/>
                  <a:moveTo>
                    <a:pt x="31436" y="63080"/>
                  </a:moveTo>
                  <a:lnTo>
                    <a:pt x="31436" y="73321"/>
                  </a:lnTo>
                  <a:lnTo>
                    <a:pt x="21177" y="73321"/>
                  </a:lnTo>
                  <a:lnTo>
                    <a:pt x="21177" y="63080"/>
                  </a:lnTo>
                  <a:close/>
                  <a:moveTo>
                    <a:pt x="41902" y="63080"/>
                  </a:moveTo>
                  <a:lnTo>
                    <a:pt x="41902" y="73321"/>
                  </a:lnTo>
                  <a:lnTo>
                    <a:pt x="31662" y="73321"/>
                  </a:lnTo>
                  <a:lnTo>
                    <a:pt x="31662" y="63080"/>
                  </a:lnTo>
                  <a:close/>
                  <a:moveTo>
                    <a:pt x="52369" y="63080"/>
                  </a:moveTo>
                  <a:lnTo>
                    <a:pt x="52369" y="73321"/>
                  </a:lnTo>
                  <a:lnTo>
                    <a:pt x="42128" y="73321"/>
                  </a:lnTo>
                  <a:lnTo>
                    <a:pt x="42128" y="63080"/>
                  </a:lnTo>
                  <a:close/>
                  <a:moveTo>
                    <a:pt x="62854" y="63080"/>
                  </a:moveTo>
                  <a:lnTo>
                    <a:pt x="62854" y="73321"/>
                  </a:lnTo>
                  <a:lnTo>
                    <a:pt x="52613" y="73321"/>
                  </a:lnTo>
                  <a:lnTo>
                    <a:pt x="52613" y="63080"/>
                  </a:lnTo>
                  <a:close/>
                  <a:moveTo>
                    <a:pt x="73320" y="63080"/>
                  </a:moveTo>
                  <a:lnTo>
                    <a:pt x="73320" y="73321"/>
                  </a:lnTo>
                  <a:lnTo>
                    <a:pt x="63080" y="73321"/>
                  </a:lnTo>
                  <a:lnTo>
                    <a:pt x="63080" y="63080"/>
                  </a:lnTo>
                  <a:close/>
                  <a:moveTo>
                    <a:pt x="83805" y="63080"/>
                  </a:moveTo>
                  <a:lnTo>
                    <a:pt x="83805" y="73321"/>
                  </a:lnTo>
                  <a:lnTo>
                    <a:pt x="73546" y="73321"/>
                  </a:lnTo>
                  <a:lnTo>
                    <a:pt x="73546" y="63080"/>
                  </a:lnTo>
                  <a:close/>
                  <a:moveTo>
                    <a:pt x="94271" y="63080"/>
                  </a:moveTo>
                  <a:lnTo>
                    <a:pt x="94271" y="73321"/>
                  </a:lnTo>
                  <a:lnTo>
                    <a:pt x="84031" y="73321"/>
                  </a:lnTo>
                  <a:lnTo>
                    <a:pt x="84031" y="63080"/>
                  </a:lnTo>
                  <a:close/>
                  <a:moveTo>
                    <a:pt x="104737" y="63080"/>
                  </a:moveTo>
                  <a:lnTo>
                    <a:pt x="104737" y="73321"/>
                  </a:lnTo>
                  <a:lnTo>
                    <a:pt x="94497" y="73321"/>
                  </a:lnTo>
                  <a:lnTo>
                    <a:pt x="94497" y="63080"/>
                  </a:lnTo>
                  <a:close/>
                  <a:moveTo>
                    <a:pt x="115222" y="63080"/>
                  </a:moveTo>
                  <a:lnTo>
                    <a:pt x="115222" y="73321"/>
                  </a:lnTo>
                  <a:lnTo>
                    <a:pt x="104982" y="73321"/>
                  </a:lnTo>
                  <a:lnTo>
                    <a:pt x="104982" y="63080"/>
                  </a:lnTo>
                  <a:close/>
                  <a:moveTo>
                    <a:pt x="10485" y="73547"/>
                  </a:moveTo>
                  <a:lnTo>
                    <a:pt x="10485" y="83806"/>
                  </a:lnTo>
                  <a:lnTo>
                    <a:pt x="245" y="83806"/>
                  </a:lnTo>
                  <a:lnTo>
                    <a:pt x="245" y="73547"/>
                  </a:lnTo>
                  <a:close/>
                  <a:moveTo>
                    <a:pt x="20951" y="73547"/>
                  </a:moveTo>
                  <a:lnTo>
                    <a:pt x="20951" y="83806"/>
                  </a:lnTo>
                  <a:lnTo>
                    <a:pt x="10711" y="83806"/>
                  </a:lnTo>
                  <a:lnTo>
                    <a:pt x="10711" y="73547"/>
                  </a:lnTo>
                  <a:close/>
                  <a:moveTo>
                    <a:pt x="31436" y="73547"/>
                  </a:moveTo>
                  <a:lnTo>
                    <a:pt x="31436" y="83806"/>
                  </a:lnTo>
                  <a:lnTo>
                    <a:pt x="21177" y="83806"/>
                  </a:lnTo>
                  <a:lnTo>
                    <a:pt x="21177" y="73547"/>
                  </a:lnTo>
                  <a:close/>
                  <a:moveTo>
                    <a:pt x="41902" y="73547"/>
                  </a:moveTo>
                  <a:lnTo>
                    <a:pt x="41902" y="83806"/>
                  </a:lnTo>
                  <a:lnTo>
                    <a:pt x="31662" y="83806"/>
                  </a:lnTo>
                  <a:lnTo>
                    <a:pt x="31662" y="73547"/>
                  </a:lnTo>
                  <a:close/>
                  <a:moveTo>
                    <a:pt x="52369" y="73547"/>
                  </a:moveTo>
                  <a:lnTo>
                    <a:pt x="52369" y="83806"/>
                  </a:lnTo>
                  <a:lnTo>
                    <a:pt x="42128" y="83806"/>
                  </a:lnTo>
                  <a:lnTo>
                    <a:pt x="42128" y="73547"/>
                  </a:lnTo>
                  <a:close/>
                  <a:moveTo>
                    <a:pt x="62854" y="73547"/>
                  </a:moveTo>
                  <a:lnTo>
                    <a:pt x="62854" y="83806"/>
                  </a:lnTo>
                  <a:lnTo>
                    <a:pt x="52613" y="83806"/>
                  </a:lnTo>
                  <a:lnTo>
                    <a:pt x="52613" y="73547"/>
                  </a:lnTo>
                  <a:close/>
                  <a:moveTo>
                    <a:pt x="73320" y="73547"/>
                  </a:moveTo>
                  <a:lnTo>
                    <a:pt x="73320" y="83806"/>
                  </a:lnTo>
                  <a:lnTo>
                    <a:pt x="63080" y="83806"/>
                  </a:lnTo>
                  <a:lnTo>
                    <a:pt x="63080" y="73547"/>
                  </a:lnTo>
                  <a:close/>
                  <a:moveTo>
                    <a:pt x="83805" y="73547"/>
                  </a:moveTo>
                  <a:lnTo>
                    <a:pt x="83805" y="83806"/>
                  </a:lnTo>
                  <a:lnTo>
                    <a:pt x="73546" y="83806"/>
                  </a:lnTo>
                  <a:lnTo>
                    <a:pt x="73546" y="73547"/>
                  </a:lnTo>
                  <a:close/>
                  <a:moveTo>
                    <a:pt x="94271" y="73547"/>
                  </a:moveTo>
                  <a:lnTo>
                    <a:pt x="94271" y="83806"/>
                  </a:lnTo>
                  <a:lnTo>
                    <a:pt x="84031" y="83806"/>
                  </a:lnTo>
                  <a:lnTo>
                    <a:pt x="84031" y="73547"/>
                  </a:lnTo>
                  <a:close/>
                  <a:moveTo>
                    <a:pt x="104737" y="73547"/>
                  </a:moveTo>
                  <a:lnTo>
                    <a:pt x="104737" y="83806"/>
                  </a:lnTo>
                  <a:lnTo>
                    <a:pt x="94497" y="83806"/>
                  </a:lnTo>
                  <a:lnTo>
                    <a:pt x="94497" y="73547"/>
                  </a:lnTo>
                  <a:close/>
                  <a:moveTo>
                    <a:pt x="115222" y="73547"/>
                  </a:moveTo>
                  <a:lnTo>
                    <a:pt x="115222" y="83806"/>
                  </a:lnTo>
                  <a:lnTo>
                    <a:pt x="104982" y="83806"/>
                  </a:lnTo>
                  <a:lnTo>
                    <a:pt x="104982" y="73547"/>
                  </a:lnTo>
                  <a:close/>
                  <a:moveTo>
                    <a:pt x="10485" y="84032"/>
                  </a:moveTo>
                  <a:lnTo>
                    <a:pt x="10485" y="94272"/>
                  </a:lnTo>
                  <a:lnTo>
                    <a:pt x="245" y="94272"/>
                  </a:lnTo>
                  <a:lnTo>
                    <a:pt x="245" y="84032"/>
                  </a:lnTo>
                  <a:close/>
                  <a:moveTo>
                    <a:pt x="20951" y="84032"/>
                  </a:moveTo>
                  <a:lnTo>
                    <a:pt x="20951" y="94272"/>
                  </a:lnTo>
                  <a:lnTo>
                    <a:pt x="10711" y="94272"/>
                  </a:lnTo>
                  <a:lnTo>
                    <a:pt x="10711" y="84032"/>
                  </a:lnTo>
                  <a:close/>
                  <a:moveTo>
                    <a:pt x="31436" y="84032"/>
                  </a:moveTo>
                  <a:lnTo>
                    <a:pt x="31436" y="94272"/>
                  </a:lnTo>
                  <a:lnTo>
                    <a:pt x="21177" y="94272"/>
                  </a:lnTo>
                  <a:lnTo>
                    <a:pt x="21177" y="84032"/>
                  </a:lnTo>
                  <a:close/>
                  <a:moveTo>
                    <a:pt x="41902" y="84032"/>
                  </a:moveTo>
                  <a:lnTo>
                    <a:pt x="41902" y="94272"/>
                  </a:lnTo>
                  <a:lnTo>
                    <a:pt x="31662" y="94272"/>
                  </a:lnTo>
                  <a:lnTo>
                    <a:pt x="31662" y="84032"/>
                  </a:lnTo>
                  <a:close/>
                  <a:moveTo>
                    <a:pt x="52369" y="84032"/>
                  </a:moveTo>
                  <a:lnTo>
                    <a:pt x="52369" y="94272"/>
                  </a:lnTo>
                  <a:lnTo>
                    <a:pt x="42128" y="94272"/>
                  </a:lnTo>
                  <a:lnTo>
                    <a:pt x="42128" y="84032"/>
                  </a:lnTo>
                  <a:close/>
                  <a:moveTo>
                    <a:pt x="62854" y="84032"/>
                  </a:moveTo>
                  <a:lnTo>
                    <a:pt x="62854" y="94272"/>
                  </a:lnTo>
                  <a:lnTo>
                    <a:pt x="52613" y="94272"/>
                  </a:lnTo>
                  <a:lnTo>
                    <a:pt x="52613" y="84032"/>
                  </a:lnTo>
                  <a:close/>
                  <a:moveTo>
                    <a:pt x="73320" y="84032"/>
                  </a:moveTo>
                  <a:lnTo>
                    <a:pt x="73320" y="94272"/>
                  </a:lnTo>
                  <a:lnTo>
                    <a:pt x="63080" y="94272"/>
                  </a:lnTo>
                  <a:lnTo>
                    <a:pt x="63080" y="84032"/>
                  </a:lnTo>
                  <a:close/>
                  <a:moveTo>
                    <a:pt x="83805" y="84032"/>
                  </a:moveTo>
                  <a:lnTo>
                    <a:pt x="83805" y="94272"/>
                  </a:lnTo>
                  <a:lnTo>
                    <a:pt x="73546" y="94272"/>
                  </a:lnTo>
                  <a:lnTo>
                    <a:pt x="73546" y="84032"/>
                  </a:lnTo>
                  <a:close/>
                  <a:moveTo>
                    <a:pt x="94271" y="84032"/>
                  </a:moveTo>
                  <a:lnTo>
                    <a:pt x="94271" y="94272"/>
                  </a:lnTo>
                  <a:lnTo>
                    <a:pt x="84031" y="94272"/>
                  </a:lnTo>
                  <a:lnTo>
                    <a:pt x="84031" y="84032"/>
                  </a:lnTo>
                  <a:close/>
                  <a:moveTo>
                    <a:pt x="104737" y="84032"/>
                  </a:moveTo>
                  <a:lnTo>
                    <a:pt x="104737" y="94272"/>
                  </a:lnTo>
                  <a:lnTo>
                    <a:pt x="94497" y="94272"/>
                  </a:lnTo>
                  <a:lnTo>
                    <a:pt x="94497" y="84032"/>
                  </a:lnTo>
                  <a:close/>
                  <a:moveTo>
                    <a:pt x="115222" y="84032"/>
                  </a:moveTo>
                  <a:lnTo>
                    <a:pt x="115222" y="94272"/>
                  </a:lnTo>
                  <a:lnTo>
                    <a:pt x="104982" y="94272"/>
                  </a:lnTo>
                  <a:lnTo>
                    <a:pt x="104982" y="84032"/>
                  </a:lnTo>
                  <a:close/>
                  <a:moveTo>
                    <a:pt x="10485" y="94498"/>
                  </a:moveTo>
                  <a:lnTo>
                    <a:pt x="10485" y="104738"/>
                  </a:lnTo>
                  <a:lnTo>
                    <a:pt x="245" y="104738"/>
                  </a:lnTo>
                  <a:lnTo>
                    <a:pt x="245" y="94498"/>
                  </a:lnTo>
                  <a:close/>
                  <a:moveTo>
                    <a:pt x="20951" y="94498"/>
                  </a:moveTo>
                  <a:lnTo>
                    <a:pt x="20951" y="104738"/>
                  </a:lnTo>
                  <a:lnTo>
                    <a:pt x="10711" y="104738"/>
                  </a:lnTo>
                  <a:lnTo>
                    <a:pt x="10711" y="94498"/>
                  </a:lnTo>
                  <a:close/>
                  <a:moveTo>
                    <a:pt x="31436" y="94498"/>
                  </a:moveTo>
                  <a:lnTo>
                    <a:pt x="31436" y="104738"/>
                  </a:lnTo>
                  <a:lnTo>
                    <a:pt x="21177" y="104738"/>
                  </a:lnTo>
                  <a:lnTo>
                    <a:pt x="21177" y="94498"/>
                  </a:lnTo>
                  <a:close/>
                  <a:moveTo>
                    <a:pt x="41902" y="94498"/>
                  </a:moveTo>
                  <a:lnTo>
                    <a:pt x="41902" y="104738"/>
                  </a:lnTo>
                  <a:lnTo>
                    <a:pt x="31662" y="104738"/>
                  </a:lnTo>
                  <a:lnTo>
                    <a:pt x="31662" y="94498"/>
                  </a:lnTo>
                  <a:close/>
                  <a:moveTo>
                    <a:pt x="52369" y="94498"/>
                  </a:moveTo>
                  <a:lnTo>
                    <a:pt x="52369" y="104738"/>
                  </a:lnTo>
                  <a:lnTo>
                    <a:pt x="42128" y="104738"/>
                  </a:lnTo>
                  <a:lnTo>
                    <a:pt x="42128" y="94498"/>
                  </a:lnTo>
                  <a:close/>
                  <a:moveTo>
                    <a:pt x="62854" y="94498"/>
                  </a:moveTo>
                  <a:lnTo>
                    <a:pt x="62854" y="104738"/>
                  </a:lnTo>
                  <a:lnTo>
                    <a:pt x="52613" y="104738"/>
                  </a:lnTo>
                  <a:lnTo>
                    <a:pt x="52613" y="94498"/>
                  </a:lnTo>
                  <a:close/>
                  <a:moveTo>
                    <a:pt x="73320" y="94498"/>
                  </a:moveTo>
                  <a:lnTo>
                    <a:pt x="73320" y="104738"/>
                  </a:lnTo>
                  <a:lnTo>
                    <a:pt x="63080" y="104738"/>
                  </a:lnTo>
                  <a:lnTo>
                    <a:pt x="63080" y="94498"/>
                  </a:lnTo>
                  <a:close/>
                  <a:moveTo>
                    <a:pt x="83805" y="94498"/>
                  </a:moveTo>
                  <a:lnTo>
                    <a:pt x="83805" y="104738"/>
                  </a:lnTo>
                  <a:lnTo>
                    <a:pt x="73546" y="104738"/>
                  </a:lnTo>
                  <a:lnTo>
                    <a:pt x="73546" y="94498"/>
                  </a:lnTo>
                  <a:close/>
                  <a:moveTo>
                    <a:pt x="94271" y="94498"/>
                  </a:moveTo>
                  <a:lnTo>
                    <a:pt x="94271" y="104738"/>
                  </a:lnTo>
                  <a:lnTo>
                    <a:pt x="84031" y="104738"/>
                  </a:lnTo>
                  <a:lnTo>
                    <a:pt x="84031" y="94498"/>
                  </a:lnTo>
                  <a:close/>
                  <a:moveTo>
                    <a:pt x="104737" y="94498"/>
                  </a:moveTo>
                  <a:lnTo>
                    <a:pt x="104737" y="104738"/>
                  </a:lnTo>
                  <a:lnTo>
                    <a:pt x="94497" y="104738"/>
                  </a:lnTo>
                  <a:lnTo>
                    <a:pt x="94497" y="94498"/>
                  </a:lnTo>
                  <a:close/>
                  <a:moveTo>
                    <a:pt x="115222" y="94498"/>
                  </a:moveTo>
                  <a:lnTo>
                    <a:pt x="115222" y="104738"/>
                  </a:lnTo>
                  <a:lnTo>
                    <a:pt x="104982" y="104738"/>
                  </a:lnTo>
                  <a:lnTo>
                    <a:pt x="104982" y="94498"/>
                  </a:lnTo>
                  <a:close/>
                  <a:moveTo>
                    <a:pt x="10485" y="104983"/>
                  </a:moveTo>
                  <a:lnTo>
                    <a:pt x="10485" y="115223"/>
                  </a:lnTo>
                  <a:lnTo>
                    <a:pt x="245" y="115223"/>
                  </a:lnTo>
                  <a:lnTo>
                    <a:pt x="245" y="104983"/>
                  </a:lnTo>
                  <a:close/>
                  <a:moveTo>
                    <a:pt x="20951" y="104983"/>
                  </a:moveTo>
                  <a:lnTo>
                    <a:pt x="20951" y="115223"/>
                  </a:lnTo>
                  <a:lnTo>
                    <a:pt x="10711" y="115223"/>
                  </a:lnTo>
                  <a:lnTo>
                    <a:pt x="10711" y="104983"/>
                  </a:lnTo>
                  <a:close/>
                  <a:moveTo>
                    <a:pt x="31436" y="104983"/>
                  </a:moveTo>
                  <a:lnTo>
                    <a:pt x="31436" y="115223"/>
                  </a:lnTo>
                  <a:lnTo>
                    <a:pt x="21177" y="115223"/>
                  </a:lnTo>
                  <a:lnTo>
                    <a:pt x="21177" y="104983"/>
                  </a:lnTo>
                  <a:close/>
                  <a:moveTo>
                    <a:pt x="41902" y="104983"/>
                  </a:moveTo>
                  <a:lnTo>
                    <a:pt x="41902" y="115223"/>
                  </a:lnTo>
                  <a:lnTo>
                    <a:pt x="31662" y="115223"/>
                  </a:lnTo>
                  <a:lnTo>
                    <a:pt x="31662" y="104983"/>
                  </a:lnTo>
                  <a:close/>
                  <a:moveTo>
                    <a:pt x="52369" y="104983"/>
                  </a:moveTo>
                  <a:lnTo>
                    <a:pt x="52369" y="115223"/>
                  </a:lnTo>
                  <a:lnTo>
                    <a:pt x="42128" y="115223"/>
                  </a:lnTo>
                  <a:lnTo>
                    <a:pt x="42128" y="104983"/>
                  </a:lnTo>
                  <a:close/>
                  <a:moveTo>
                    <a:pt x="62854" y="104983"/>
                  </a:moveTo>
                  <a:lnTo>
                    <a:pt x="62854" y="115223"/>
                  </a:lnTo>
                  <a:lnTo>
                    <a:pt x="52613" y="115223"/>
                  </a:lnTo>
                  <a:lnTo>
                    <a:pt x="52613" y="104983"/>
                  </a:lnTo>
                  <a:close/>
                  <a:moveTo>
                    <a:pt x="73320" y="104983"/>
                  </a:moveTo>
                  <a:lnTo>
                    <a:pt x="73320" y="115223"/>
                  </a:lnTo>
                  <a:lnTo>
                    <a:pt x="63080" y="115223"/>
                  </a:lnTo>
                  <a:lnTo>
                    <a:pt x="63080" y="104983"/>
                  </a:lnTo>
                  <a:close/>
                  <a:moveTo>
                    <a:pt x="83805" y="104983"/>
                  </a:moveTo>
                  <a:lnTo>
                    <a:pt x="83805" y="115223"/>
                  </a:lnTo>
                  <a:lnTo>
                    <a:pt x="73546" y="115223"/>
                  </a:lnTo>
                  <a:lnTo>
                    <a:pt x="73546" y="104983"/>
                  </a:lnTo>
                  <a:close/>
                  <a:moveTo>
                    <a:pt x="94271" y="104983"/>
                  </a:moveTo>
                  <a:lnTo>
                    <a:pt x="94271" y="115223"/>
                  </a:lnTo>
                  <a:lnTo>
                    <a:pt x="84031" y="115223"/>
                  </a:lnTo>
                  <a:lnTo>
                    <a:pt x="84031" y="104983"/>
                  </a:lnTo>
                  <a:close/>
                  <a:moveTo>
                    <a:pt x="104737" y="104983"/>
                  </a:moveTo>
                  <a:lnTo>
                    <a:pt x="104737" y="115223"/>
                  </a:lnTo>
                  <a:lnTo>
                    <a:pt x="94497" y="115223"/>
                  </a:lnTo>
                  <a:lnTo>
                    <a:pt x="94497" y="104983"/>
                  </a:lnTo>
                  <a:close/>
                  <a:moveTo>
                    <a:pt x="115222" y="104983"/>
                  </a:moveTo>
                  <a:lnTo>
                    <a:pt x="115222" y="115223"/>
                  </a:lnTo>
                  <a:lnTo>
                    <a:pt x="104982" y="115223"/>
                  </a:lnTo>
                  <a:lnTo>
                    <a:pt x="104982" y="104983"/>
                  </a:lnTo>
                  <a:close/>
                  <a:moveTo>
                    <a:pt x="0" y="1"/>
                  </a:moveTo>
                  <a:lnTo>
                    <a:pt x="0" y="10486"/>
                  </a:lnTo>
                  <a:lnTo>
                    <a:pt x="0" y="10712"/>
                  </a:lnTo>
                  <a:lnTo>
                    <a:pt x="0" y="20952"/>
                  </a:lnTo>
                  <a:lnTo>
                    <a:pt x="0" y="21178"/>
                  </a:lnTo>
                  <a:lnTo>
                    <a:pt x="0" y="31437"/>
                  </a:lnTo>
                  <a:lnTo>
                    <a:pt x="0" y="31663"/>
                  </a:lnTo>
                  <a:lnTo>
                    <a:pt x="0" y="41903"/>
                  </a:lnTo>
                  <a:lnTo>
                    <a:pt x="0" y="42129"/>
                  </a:lnTo>
                  <a:lnTo>
                    <a:pt x="0" y="52370"/>
                  </a:lnTo>
                  <a:lnTo>
                    <a:pt x="0" y="52614"/>
                  </a:lnTo>
                  <a:lnTo>
                    <a:pt x="0" y="62855"/>
                  </a:lnTo>
                  <a:lnTo>
                    <a:pt x="0" y="63080"/>
                  </a:lnTo>
                  <a:lnTo>
                    <a:pt x="0" y="73321"/>
                  </a:lnTo>
                  <a:lnTo>
                    <a:pt x="0" y="73547"/>
                  </a:lnTo>
                  <a:lnTo>
                    <a:pt x="0" y="83806"/>
                  </a:lnTo>
                  <a:lnTo>
                    <a:pt x="0" y="84032"/>
                  </a:lnTo>
                  <a:lnTo>
                    <a:pt x="0" y="94272"/>
                  </a:lnTo>
                  <a:lnTo>
                    <a:pt x="0" y="94498"/>
                  </a:lnTo>
                  <a:lnTo>
                    <a:pt x="0" y="104738"/>
                  </a:lnTo>
                  <a:lnTo>
                    <a:pt x="0" y="104983"/>
                  </a:lnTo>
                  <a:lnTo>
                    <a:pt x="0" y="115449"/>
                  </a:lnTo>
                  <a:lnTo>
                    <a:pt x="115448" y="115449"/>
                  </a:lnTo>
                  <a:lnTo>
                    <a:pt x="115448" y="104983"/>
                  </a:lnTo>
                  <a:lnTo>
                    <a:pt x="115448" y="104738"/>
                  </a:lnTo>
                  <a:lnTo>
                    <a:pt x="115448" y="94498"/>
                  </a:lnTo>
                  <a:lnTo>
                    <a:pt x="115448" y="94272"/>
                  </a:lnTo>
                  <a:lnTo>
                    <a:pt x="115448" y="84032"/>
                  </a:lnTo>
                  <a:lnTo>
                    <a:pt x="115448" y="83806"/>
                  </a:lnTo>
                  <a:lnTo>
                    <a:pt x="115448" y="73547"/>
                  </a:lnTo>
                  <a:lnTo>
                    <a:pt x="115448" y="73321"/>
                  </a:lnTo>
                  <a:lnTo>
                    <a:pt x="115448" y="63080"/>
                  </a:lnTo>
                  <a:lnTo>
                    <a:pt x="115448" y="62855"/>
                  </a:lnTo>
                  <a:lnTo>
                    <a:pt x="115448" y="52614"/>
                  </a:lnTo>
                  <a:lnTo>
                    <a:pt x="115448" y="52370"/>
                  </a:lnTo>
                  <a:lnTo>
                    <a:pt x="115448" y="42129"/>
                  </a:lnTo>
                  <a:lnTo>
                    <a:pt x="115448" y="41903"/>
                  </a:lnTo>
                  <a:lnTo>
                    <a:pt x="115448" y="31663"/>
                  </a:lnTo>
                  <a:lnTo>
                    <a:pt x="115448" y="31437"/>
                  </a:lnTo>
                  <a:lnTo>
                    <a:pt x="115448" y="21178"/>
                  </a:lnTo>
                  <a:lnTo>
                    <a:pt x="115448" y="20952"/>
                  </a:lnTo>
                  <a:lnTo>
                    <a:pt x="115448" y="10712"/>
                  </a:lnTo>
                  <a:lnTo>
                    <a:pt x="115448" y="10486"/>
                  </a:lnTo>
                  <a:lnTo>
                    <a:pt x="1154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7"/>
            <p:cNvSpPr/>
            <p:nvPr/>
          </p:nvSpPr>
          <p:spPr>
            <a:xfrm>
              <a:off x="10017700" y="-792000"/>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7"/>
            <p:cNvSpPr/>
            <p:nvPr/>
          </p:nvSpPr>
          <p:spPr>
            <a:xfrm>
              <a:off x="10279350" y="-792000"/>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7"/>
            <p:cNvSpPr/>
            <p:nvPr/>
          </p:nvSpPr>
          <p:spPr>
            <a:xfrm>
              <a:off x="10541025" y="-792000"/>
              <a:ext cx="256500" cy="256050"/>
            </a:xfrm>
            <a:custGeom>
              <a:avLst/>
              <a:gdLst/>
              <a:ahLst/>
              <a:cxnLst/>
              <a:rect l="l" t="t" r="r" b="b"/>
              <a:pathLst>
                <a:path w="10260" h="10242" fill="none" extrusionOk="0">
                  <a:moveTo>
                    <a:pt x="0" y="10241"/>
                  </a:moveTo>
                  <a:lnTo>
                    <a:pt x="0" y="1"/>
                  </a:lnTo>
                  <a:lnTo>
                    <a:pt x="10259" y="1"/>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7"/>
            <p:cNvSpPr/>
            <p:nvPr/>
          </p:nvSpPr>
          <p:spPr>
            <a:xfrm>
              <a:off x="10803150" y="-792000"/>
              <a:ext cx="256025" cy="256050"/>
            </a:xfrm>
            <a:custGeom>
              <a:avLst/>
              <a:gdLst/>
              <a:ahLst/>
              <a:cxnLst/>
              <a:rect l="l" t="t" r="r" b="b"/>
              <a:pathLst>
                <a:path w="10241" h="10242" fill="none" extrusionOk="0">
                  <a:moveTo>
                    <a:pt x="0" y="10241"/>
                  </a:moveTo>
                  <a:lnTo>
                    <a:pt x="0" y="1"/>
                  </a:lnTo>
                  <a:lnTo>
                    <a:pt x="10240" y="1"/>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7"/>
            <p:cNvSpPr/>
            <p:nvPr/>
          </p:nvSpPr>
          <p:spPr>
            <a:xfrm>
              <a:off x="11064800" y="-792000"/>
              <a:ext cx="256025" cy="256050"/>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7"/>
            <p:cNvSpPr/>
            <p:nvPr/>
          </p:nvSpPr>
          <p:spPr>
            <a:xfrm>
              <a:off x="11326925" y="-792000"/>
              <a:ext cx="256025" cy="256050"/>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7"/>
            <p:cNvSpPr/>
            <p:nvPr/>
          </p:nvSpPr>
          <p:spPr>
            <a:xfrm>
              <a:off x="11588575" y="-792000"/>
              <a:ext cx="256025" cy="256050"/>
            </a:xfrm>
            <a:custGeom>
              <a:avLst/>
              <a:gdLst/>
              <a:ahLst/>
              <a:cxnLst/>
              <a:rect l="l" t="t" r="r" b="b"/>
              <a:pathLst>
                <a:path w="10241"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7"/>
            <p:cNvSpPr/>
            <p:nvPr/>
          </p:nvSpPr>
          <p:spPr>
            <a:xfrm>
              <a:off x="11850225" y="-792000"/>
              <a:ext cx="256500" cy="256050"/>
            </a:xfrm>
            <a:custGeom>
              <a:avLst/>
              <a:gdLst/>
              <a:ahLst/>
              <a:cxnLst/>
              <a:rect l="l" t="t" r="r" b="b"/>
              <a:pathLst>
                <a:path w="10260" h="10242" fill="none" extrusionOk="0">
                  <a:moveTo>
                    <a:pt x="1" y="10241"/>
                  </a:moveTo>
                  <a:lnTo>
                    <a:pt x="1" y="1"/>
                  </a:lnTo>
                  <a:lnTo>
                    <a:pt x="10260" y="1"/>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7"/>
            <p:cNvSpPr/>
            <p:nvPr/>
          </p:nvSpPr>
          <p:spPr>
            <a:xfrm>
              <a:off x="12112350" y="-792000"/>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7"/>
            <p:cNvSpPr/>
            <p:nvPr/>
          </p:nvSpPr>
          <p:spPr>
            <a:xfrm>
              <a:off x="12374000" y="-792000"/>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7"/>
            <p:cNvSpPr/>
            <p:nvPr/>
          </p:nvSpPr>
          <p:spPr>
            <a:xfrm>
              <a:off x="12636125" y="-792000"/>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7"/>
            <p:cNvSpPr/>
            <p:nvPr/>
          </p:nvSpPr>
          <p:spPr>
            <a:xfrm>
              <a:off x="10017700" y="-105412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7"/>
            <p:cNvSpPr/>
            <p:nvPr/>
          </p:nvSpPr>
          <p:spPr>
            <a:xfrm>
              <a:off x="10279350" y="-105412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7"/>
            <p:cNvSpPr/>
            <p:nvPr/>
          </p:nvSpPr>
          <p:spPr>
            <a:xfrm>
              <a:off x="10541025" y="-1054125"/>
              <a:ext cx="256500" cy="256050"/>
            </a:xfrm>
            <a:custGeom>
              <a:avLst/>
              <a:gdLst/>
              <a:ahLst/>
              <a:cxnLst/>
              <a:rect l="l" t="t" r="r" b="b"/>
              <a:pathLst>
                <a:path w="10260" h="10242" fill="none" extrusionOk="0">
                  <a:moveTo>
                    <a:pt x="0" y="10241"/>
                  </a:moveTo>
                  <a:lnTo>
                    <a:pt x="0" y="1"/>
                  </a:lnTo>
                  <a:lnTo>
                    <a:pt x="10259" y="1"/>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7"/>
            <p:cNvSpPr/>
            <p:nvPr/>
          </p:nvSpPr>
          <p:spPr>
            <a:xfrm>
              <a:off x="10803150" y="-1054125"/>
              <a:ext cx="256025" cy="256050"/>
            </a:xfrm>
            <a:custGeom>
              <a:avLst/>
              <a:gdLst/>
              <a:ahLst/>
              <a:cxnLst/>
              <a:rect l="l" t="t" r="r" b="b"/>
              <a:pathLst>
                <a:path w="10241" h="10242" fill="none" extrusionOk="0">
                  <a:moveTo>
                    <a:pt x="0" y="10241"/>
                  </a:moveTo>
                  <a:lnTo>
                    <a:pt x="0" y="1"/>
                  </a:lnTo>
                  <a:lnTo>
                    <a:pt x="10240" y="1"/>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7"/>
            <p:cNvSpPr/>
            <p:nvPr/>
          </p:nvSpPr>
          <p:spPr>
            <a:xfrm>
              <a:off x="11064800" y="-1054125"/>
              <a:ext cx="256025" cy="256050"/>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7"/>
            <p:cNvSpPr/>
            <p:nvPr/>
          </p:nvSpPr>
          <p:spPr>
            <a:xfrm>
              <a:off x="11326925" y="-1054125"/>
              <a:ext cx="256025" cy="256050"/>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7"/>
            <p:cNvSpPr/>
            <p:nvPr/>
          </p:nvSpPr>
          <p:spPr>
            <a:xfrm>
              <a:off x="11588575" y="-1054125"/>
              <a:ext cx="256025" cy="256050"/>
            </a:xfrm>
            <a:custGeom>
              <a:avLst/>
              <a:gdLst/>
              <a:ahLst/>
              <a:cxnLst/>
              <a:rect l="l" t="t" r="r" b="b"/>
              <a:pathLst>
                <a:path w="10241"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7"/>
            <p:cNvSpPr/>
            <p:nvPr/>
          </p:nvSpPr>
          <p:spPr>
            <a:xfrm>
              <a:off x="11850225" y="-1054125"/>
              <a:ext cx="256500" cy="256050"/>
            </a:xfrm>
            <a:custGeom>
              <a:avLst/>
              <a:gdLst/>
              <a:ahLst/>
              <a:cxnLst/>
              <a:rect l="l" t="t" r="r" b="b"/>
              <a:pathLst>
                <a:path w="10260" h="10242" fill="none" extrusionOk="0">
                  <a:moveTo>
                    <a:pt x="1" y="10241"/>
                  </a:moveTo>
                  <a:lnTo>
                    <a:pt x="1" y="1"/>
                  </a:lnTo>
                  <a:lnTo>
                    <a:pt x="10260" y="1"/>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7"/>
            <p:cNvSpPr/>
            <p:nvPr/>
          </p:nvSpPr>
          <p:spPr>
            <a:xfrm>
              <a:off x="12112350" y="-105412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7"/>
            <p:cNvSpPr/>
            <p:nvPr/>
          </p:nvSpPr>
          <p:spPr>
            <a:xfrm>
              <a:off x="12374000" y="-105412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7"/>
            <p:cNvSpPr/>
            <p:nvPr/>
          </p:nvSpPr>
          <p:spPr>
            <a:xfrm>
              <a:off x="12636125" y="-105412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7"/>
            <p:cNvSpPr/>
            <p:nvPr/>
          </p:nvSpPr>
          <p:spPr>
            <a:xfrm>
              <a:off x="10017700" y="-1315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7"/>
            <p:cNvSpPr/>
            <p:nvPr/>
          </p:nvSpPr>
          <p:spPr>
            <a:xfrm>
              <a:off x="10279350" y="-1315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7"/>
            <p:cNvSpPr/>
            <p:nvPr/>
          </p:nvSpPr>
          <p:spPr>
            <a:xfrm>
              <a:off x="10541025" y="-1315775"/>
              <a:ext cx="256500" cy="256050"/>
            </a:xfrm>
            <a:custGeom>
              <a:avLst/>
              <a:gdLst/>
              <a:ahLst/>
              <a:cxnLst/>
              <a:rect l="l" t="t" r="r" b="b"/>
              <a:pathLst>
                <a:path w="10260" h="10242" fill="none" extrusionOk="0">
                  <a:moveTo>
                    <a:pt x="0" y="10241"/>
                  </a:moveTo>
                  <a:lnTo>
                    <a:pt x="0" y="1"/>
                  </a:lnTo>
                  <a:lnTo>
                    <a:pt x="10259" y="1"/>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7"/>
            <p:cNvSpPr/>
            <p:nvPr/>
          </p:nvSpPr>
          <p:spPr>
            <a:xfrm>
              <a:off x="10803150" y="-1315775"/>
              <a:ext cx="256025" cy="256050"/>
            </a:xfrm>
            <a:custGeom>
              <a:avLst/>
              <a:gdLst/>
              <a:ahLst/>
              <a:cxnLst/>
              <a:rect l="l" t="t" r="r" b="b"/>
              <a:pathLst>
                <a:path w="10241" h="10242" fill="none" extrusionOk="0">
                  <a:moveTo>
                    <a:pt x="0" y="10241"/>
                  </a:moveTo>
                  <a:lnTo>
                    <a:pt x="0" y="1"/>
                  </a:lnTo>
                  <a:lnTo>
                    <a:pt x="10240" y="1"/>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7"/>
            <p:cNvSpPr/>
            <p:nvPr/>
          </p:nvSpPr>
          <p:spPr>
            <a:xfrm>
              <a:off x="11064800" y="-1315775"/>
              <a:ext cx="256025" cy="256050"/>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7"/>
            <p:cNvSpPr/>
            <p:nvPr/>
          </p:nvSpPr>
          <p:spPr>
            <a:xfrm>
              <a:off x="11326925" y="-1315775"/>
              <a:ext cx="256025" cy="256050"/>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7"/>
            <p:cNvSpPr/>
            <p:nvPr/>
          </p:nvSpPr>
          <p:spPr>
            <a:xfrm>
              <a:off x="11588575" y="-1315775"/>
              <a:ext cx="256025" cy="256050"/>
            </a:xfrm>
            <a:custGeom>
              <a:avLst/>
              <a:gdLst/>
              <a:ahLst/>
              <a:cxnLst/>
              <a:rect l="l" t="t" r="r" b="b"/>
              <a:pathLst>
                <a:path w="10241"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7"/>
            <p:cNvSpPr/>
            <p:nvPr/>
          </p:nvSpPr>
          <p:spPr>
            <a:xfrm>
              <a:off x="11850225" y="-1315775"/>
              <a:ext cx="256500" cy="256050"/>
            </a:xfrm>
            <a:custGeom>
              <a:avLst/>
              <a:gdLst/>
              <a:ahLst/>
              <a:cxnLst/>
              <a:rect l="l" t="t" r="r" b="b"/>
              <a:pathLst>
                <a:path w="10260" h="10242" fill="none" extrusionOk="0">
                  <a:moveTo>
                    <a:pt x="1" y="10241"/>
                  </a:moveTo>
                  <a:lnTo>
                    <a:pt x="1" y="1"/>
                  </a:lnTo>
                  <a:lnTo>
                    <a:pt x="10260" y="1"/>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7"/>
            <p:cNvSpPr/>
            <p:nvPr/>
          </p:nvSpPr>
          <p:spPr>
            <a:xfrm>
              <a:off x="12112350" y="-1315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7"/>
            <p:cNvSpPr/>
            <p:nvPr/>
          </p:nvSpPr>
          <p:spPr>
            <a:xfrm>
              <a:off x="12374000" y="-1315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7"/>
            <p:cNvSpPr/>
            <p:nvPr/>
          </p:nvSpPr>
          <p:spPr>
            <a:xfrm>
              <a:off x="12636125" y="-1315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7"/>
            <p:cNvSpPr/>
            <p:nvPr/>
          </p:nvSpPr>
          <p:spPr>
            <a:xfrm>
              <a:off x="10017700" y="-1577900"/>
              <a:ext cx="256050" cy="256500"/>
            </a:xfrm>
            <a:custGeom>
              <a:avLst/>
              <a:gdLst/>
              <a:ahLst/>
              <a:cxnLst/>
              <a:rect l="l" t="t" r="r" b="b"/>
              <a:pathLst>
                <a:path w="10242" h="10260" fill="none" extrusionOk="0">
                  <a:moveTo>
                    <a:pt x="1" y="10260"/>
                  </a:moveTo>
                  <a:lnTo>
                    <a:pt x="1" y="1"/>
                  </a:lnTo>
                  <a:lnTo>
                    <a:pt x="10241" y="1"/>
                  </a:lnTo>
                  <a:lnTo>
                    <a:pt x="10241"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7"/>
            <p:cNvSpPr/>
            <p:nvPr/>
          </p:nvSpPr>
          <p:spPr>
            <a:xfrm>
              <a:off x="10279350" y="-1577900"/>
              <a:ext cx="256050" cy="256500"/>
            </a:xfrm>
            <a:custGeom>
              <a:avLst/>
              <a:gdLst/>
              <a:ahLst/>
              <a:cxnLst/>
              <a:rect l="l" t="t" r="r" b="b"/>
              <a:pathLst>
                <a:path w="10242" h="10260" fill="none" extrusionOk="0">
                  <a:moveTo>
                    <a:pt x="1" y="10260"/>
                  </a:moveTo>
                  <a:lnTo>
                    <a:pt x="1" y="1"/>
                  </a:lnTo>
                  <a:lnTo>
                    <a:pt x="10241" y="1"/>
                  </a:lnTo>
                  <a:lnTo>
                    <a:pt x="10241"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7"/>
            <p:cNvSpPr/>
            <p:nvPr/>
          </p:nvSpPr>
          <p:spPr>
            <a:xfrm>
              <a:off x="10541025" y="-1577900"/>
              <a:ext cx="256500" cy="256500"/>
            </a:xfrm>
            <a:custGeom>
              <a:avLst/>
              <a:gdLst/>
              <a:ahLst/>
              <a:cxnLst/>
              <a:rect l="l" t="t" r="r" b="b"/>
              <a:pathLst>
                <a:path w="10260" h="10260" fill="none" extrusionOk="0">
                  <a:moveTo>
                    <a:pt x="0" y="10260"/>
                  </a:moveTo>
                  <a:lnTo>
                    <a:pt x="0" y="1"/>
                  </a:lnTo>
                  <a:lnTo>
                    <a:pt x="10259" y="1"/>
                  </a:lnTo>
                  <a:lnTo>
                    <a:pt x="10259" y="10260"/>
                  </a:lnTo>
                  <a:lnTo>
                    <a:pt x="0"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7"/>
            <p:cNvSpPr/>
            <p:nvPr/>
          </p:nvSpPr>
          <p:spPr>
            <a:xfrm>
              <a:off x="10803150" y="-1577900"/>
              <a:ext cx="256025" cy="256500"/>
            </a:xfrm>
            <a:custGeom>
              <a:avLst/>
              <a:gdLst/>
              <a:ahLst/>
              <a:cxnLst/>
              <a:rect l="l" t="t" r="r" b="b"/>
              <a:pathLst>
                <a:path w="10241" h="10260" fill="none" extrusionOk="0">
                  <a:moveTo>
                    <a:pt x="0" y="10260"/>
                  </a:moveTo>
                  <a:lnTo>
                    <a:pt x="0" y="1"/>
                  </a:lnTo>
                  <a:lnTo>
                    <a:pt x="10240" y="1"/>
                  </a:lnTo>
                  <a:lnTo>
                    <a:pt x="10240" y="10260"/>
                  </a:lnTo>
                  <a:lnTo>
                    <a:pt x="0"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7"/>
            <p:cNvSpPr/>
            <p:nvPr/>
          </p:nvSpPr>
          <p:spPr>
            <a:xfrm>
              <a:off x="11064800" y="-1577900"/>
              <a:ext cx="256025" cy="256500"/>
            </a:xfrm>
            <a:custGeom>
              <a:avLst/>
              <a:gdLst/>
              <a:ahLst/>
              <a:cxnLst/>
              <a:rect l="l" t="t" r="r" b="b"/>
              <a:pathLst>
                <a:path w="10241" h="10260" fill="none" extrusionOk="0">
                  <a:moveTo>
                    <a:pt x="0" y="10260"/>
                  </a:moveTo>
                  <a:lnTo>
                    <a:pt x="0" y="1"/>
                  </a:lnTo>
                  <a:lnTo>
                    <a:pt x="10241" y="1"/>
                  </a:lnTo>
                  <a:lnTo>
                    <a:pt x="10241" y="10260"/>
                  </a:lnTo>
                  <a:lnTo>
                    <a:pt x="0"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7"/>
            <p:cNvSpPr/>
            <p:nvPr/>
          </p:nvSpPr>
          <p:spPr>
            <a:xfrm>
              <a:off x="11326925" y="-1577900"/>
              <a:ext cx="256025" cy="256500"/>
            </a:xfrm>
            <a:custGeom>
              <a:avLst/>
              <a:gdLst/>
              <a:ahLst/>
              <a:cxnLst/>
              <a:rect l="l" t="t" r="r" b="b"/>
              <a:pathLst>
                <a:path w="10241" h="10260" fill="none" extrusionOk="0">
                  <a:moveTo>
                    <a:pt x="0" y="10260"/>
                  </a:moveTo>
                  <a:lnTo>
                    <a:pt x="0" y="1"/>
                  </a:lnTo>
                  <a:lnTo>
                    <a:pt x="10241" y="1"/>
                  </a:lnTo>
                  <a:lnTo>
                    <a:pt x="10241" y="10260"/>
                  </a:lnTo>
                  <a:lnTo>
                    <a:pt x="0"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7"/>
            <p:cNvSpPr/>
            <p:nvPr/>
          </p:nvSpPr>
          <p:spPr>
            <a:xfrm>
              <a:off x="11588575" y="-1577900"/>
              <a:ext cx="256025" cy="256500"/>
            </a:xfrm>
            <a:custGeom>
              <a:avLst/>
              <a:gdLst/>
              <a:ahLst/>
              <a:cxnLst/>
              <a:rect l="l" t="t" r="r" b="b"/>
              <a:pathLst>
                <a:path w="10241" h="10260" fill="none" extrusionOk="0">
                  <a:moveTo>
                    <a:pt x="1" y="10260"/>
                  </a:moveTo>
                  <a:lnTo>
                    <a:pt x="1" y="1"/>
                  </a:lnTo>
                  <a:lnTo>
                    <a:pt x="10241" y="1"/>
                  </a:lnTo>
                  <a:lnTo>
                    <a:pt x="10241"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7"/>
            <p:cNvSpPr/>
            <p:nvPr/>
          </p:nvSpPr>
          <p:spPr>
            <a:xfrm>
              <a:off x="11850225" y="-1577900"/>
              <a:ext cx="256500" cy="256500"/>
            </a:xfrm>
            <a:custGeom>
              <a:avLst/>
              <a:gdLst/>
              <a:ahLst/>
              <a:cxnLst/>
              <a:rect l="l" t="t" r="r" b="b"/>
              <a:pathLst>
                <a:path w="10260" h="10260" fill="none" extrusionOk="0">
                  <a:moveTo>
                    <a:pt x="1" y="10260"/>
                  </a:moveTo>
                  <a:lnTo>
                    <a:pt x="1" y="1"/>
                  </a:lnTo>
                  <a:lnTo>
                    <a:pt x="10260" y="1"/>
                  </a:lnTo>
                  <a:lnTo>
                    <a:pt x="10260"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7"/>
            <p:cNvSpPr/>
            <p:nvPr/>
          </p:nvSpPr>
          <p:spPr>
            <a:xfrm>
              <a:off x="12112350" y="-1577900"/>
              <a:ext cx="256050" cy="256500"/>
            </a:xfrm>
            <a:custGeom>
              <a:avLst/>
              <a:gdLst/>
              <a:ahLst/>
              <a:cxnLst/>
              <a:rect l="l" t="t" r="r" b="b"/>
              <a:pathLst>
                <a:path w="10242" h="10260" fill="none" extrusionOk="0">
                  <a:moveTo>
                    <a:pt x="1" y="10260"/>
                  </a:moveTo>
                  <a:lnTo>
                    <a:pt x="1" y="1"/>
                  </a:lnTo>
                  <a:lnTo>
                    <a:pt x="10241" y="1"/>
                  </a:lnTo>
                  <a:lnTo>
                    <a:pt x="10241"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7"/>
            <p:cNvSpPr/>
            <p:nvPr/>
          </p:nvSpPr>
          <p:spPr>
            <a:xfrm>
              <a:off x="12374000" y="-1577900"/>
              <a:ext cx="256050" cy="256500"/>
            </a:xfrm>
            <a:custGeom>
              <a:avLst/>
              <a:gdLst/>
              <a:ahLst/>
              <a:cxnLst/>
              <a:rect l="l" t="t" r="r" b="b"/>
              <a:pathLst>
                <a:path w="10242" h="10260" fill="none" extrusionOk="0">
                  <a:moveTo>
                    <a:pt x="1" y="10260"/>
                  </a:moveTo>
                  <a:lnTo>
                    <a:pt x="1" y="1"/>
                  </a:lnTo>
                  <a:lnTo>
                    <a:pt x="10241" y="1"/>
                  </a:lnTo>
                  <a:lnTo>
                    <a:pt x="10241"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7"/>
            <p:cNvSpPr/>
            <p:nvPr/>
          </p:nvSpPr>
          <p:spPr>
            <a:xfrm>
              <a:off x="12636125" y="-1577900"/>
              <a:ext cx="256050" cy="256500"/>
            </a:xfrm>
            <a:custGeom>
              <a:avLst/>
              <a:gdLst/>
              <a:ahLst/>
              <a:cxnLst/>
              <a:rect l="l" t="t" r="r" b="b"/>
              <a:pathLst>
                <a:path w="10242" h="10260" fill="none" extrusionOk="0">
                  <a:moveTo>
                    <a:pt x="1" y="10260"/>
                  </a:moveTo>
                  <a:lnTo>
                    <a:pt x="1" y="1"/>
                  </a:lnTo>
                  <a:lnTo>
                    <a:pt x="10241" y="1"/>
                  </a:lnTo>
                  <a:lnTo>
                    <a:pt x="10241"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7"/>
            <p:cNvSpPr/>
            <p:nvPr/>
          </p:nvSpPr>
          <p:spPr>
            <a:xfrm>
              <a:off x="10017700" y="-183955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7"/>
            <p:cNvSpPr/>
            <p:nvPr/>
          </p:nvSpPr>
          <p:spPr>
            <a:xfrm>
              <a:off x="10279350" y="-183955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7"/>
            <p:cNvSpPr/>
            <p:nvPr/>
          </p:nvSpPr>
          <p:spPr>
            <a:xfrm>
              <a:off x="10541025" y="-1839550"/>
              <a:ext cx="256500" cy="256025"/>
            </a:xfrm>
            <a:custGeom>
              <a:avLst/>
              <a:gdLst/>
              <a:ahLst/>
              <a:cxnLst/>
              <a:rect l="l" t="t" r="r" b="b"/>
              <a:pathLst>
                <a:path w="10260" h="10241" fill="none" extrusionOk="0">
                  <a:moveTo>
                    <a:pt x="0" y="10241"/>
                  </a:moveTo>
                  <a:lnTo>
                    <a:pt x="0" y="0"/>
                  </a:lnTo>
                  <a:lnTo>
                    <a:pt x="10259" y="0"/>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7"/>
            <p:cNvSpPr/>
            <p:nvPr/>
          </p:nvSpPr>
          <p:spPr>
            <a:xfrm>
              <a:off x="10803150" y="-1839550"/>
              <a:ext cx="256025" cy="256025"/>
            </a:xfrm>
            <a:custGeom>
              <a:avLst/>
              <a:gdLst/>
              <a:ahLst/>
              <a:cxnLst/>
              <a:rect l="l" t="t" r="r" b="b"/>
              <a:pathLst>
                <a:path w="10241" h="10241" fill="none" extrusionOk="0">
                  <a:moveTo>
                    <a:pt x="0" y="10241"/>
                  </a:moveTo>
                  <a:lnTo>
                    <a:pt x="0" y="0"/>
                  </a:lnTo>
                  <a:lnTo>
                    <a:pt x="10240" y="0"/>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7"/>
            <p:cNvSpPr/>
            <p:nvPr/>
          </p:nvSpPr>
          <p:spPr>
            <a:xfrm>
              <a:off x="11064800" y="-1839550"/>
              <a:ext cx="256025" cy="256025"/>
            </a:xfrm>
            <a:custGeom>
              <a:avLst/>
              <a:gdLst/>
              <a:ahLst/>
              <a:cxnLst/>
              <a:rect l="l" t="t" r="r" b="b"/>
              <a:pathLst>
                <a:path w="10241" h="10241" fill="none" extrusionOk="0">
                  <a:moveTo>
                    <a:pt x="0" y="10241"/>
                  </a:moveTo>
                  <a:lnTo>
                    <a:pt x="0" y="0"/>
                  </a:lnTo>
                  <a:lnTo>
                    <a:pt x="10241" y="0"/>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7"/>
            <p:cNvSpPr/>
            <p:nvPr/>
          </p:nvSpPr>
          <p:spPr>
            <a:xfrm>
              <a:off x="11326925" y="-1839550"/>
              <a:ext cx="256025" cy="256025"/>
            </a:xfrm>
            <a:custGeom>
              <a:avLst/>
              <a:gdLst/>
              <a:ahLst/>
              <a:cxnLst/>
              <a:rect l="l" t="t" r="r" b="b"/>
              <a:pathLst>
                <a:path w="10241" h="10241" fill="none" extrusionOk="0">
                  <a:moveTo>
                    <a:pt x="0" y="10241"/>
                  </a:moveTo>
                  <a:lnTo>
                    <a:pt x="0" y="0"/>
                  </a:lnTo>
                  <a:lnTo>
                    <a:pt x="10241" y="0"/>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7"/>
            <p:cNvSpPr/>
            <p:nvPr/>
          </p:nvSpPr>
          <p:spPr>
            <a:xfrm>
              <a:off x="11588575" y="-1839550"/>
              <a:ext cx="256025" cy="256025"/>
            </a:xfrm>
            <a:custGeom>
              <a:avLst/>
              <a:gdLst/>
              <a:ahLst/>
              <a:cxnLst/>
              <a:rect l="l" t="t" r="r" b="b"/>
              <a:pathLst>
                <a:path w="10241"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7"/>
            <p:cNvSpPr/>
            <p:nvPr/>
          </p:nvSpPr>
          <p:spPr>
            <a:xfrm>
              <a:off x="11850225" y="-1839550"/>
              <a:ext cx="256500" cy="256025"/>
            </a:xfrm>
            <a:custGeom>
              <a:avLst/>
              <a:gdLst/>
              <a:ahLst/>
              <a:cxnLst/>
              <a:rect l="l" t="t" r="r" b="b"/>
              <a:pathLst>
                <a:path w="10260" h="10241" fill="none" extrusionOk="0">
                  <a:moveTo>
                    <a:pt x="1" y="10241"/>
                  </a:moveTo>
                  <a:lnTo>
                    <a:pt x="1" y="0"/>
                  </a:lnTo>
                  <a:lnTo>
                    <a:pt x="10260" y="0"/>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7"/>
            <p:cNvSpPr/>
            <p:nvPr/>
          </p:nvSpPr>
          <p:spPr>
            <a:xfrm>
              <a:off x="12112350" y="-183955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7"/>
            <p:cNvSpPr/>
            <p:nvPr/>
          </p:nvSpPr>
          <p:spPr>
            <a:xfrm>
              <a:off x="12374000" y="-183955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7"/>
            <p:cNvSpPr/>
            <p:nvPr/>
          </p:nvSpPr>
          <p:spPr>
            <a:xfrm>
              <a:off x="12636125" y="-183955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7"/>
            <p:cNvSpPr/>
            <p:nvPr/>
          </p:nvSpPr>
          <p:spPr>
            <a:xfrm>
              <a:off x="10017700" y="-210120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7"/>
            <p:cNvSpPr/>
            <p:nvPr/>
          </p:nvSpPr>
          <p:spPr>
            <a:xfrm>
              <a:off x="10279350" y="-210120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7"/>
            <p:cNvSpPr/>
            <p:nvPr/>
          </p:nvSpPr>
          <p:spPr>
            <a:xfrm>
              <a:off x="10541025" y="-2101200"/>
              <a:ext cx="256500" cy="256025"/>
            </a:xfrm>
            <a:custGeom>
              <a:avLst/>
              <a:gdLst/>
              <a:ahLst/>
              <a:cxnLst/>
              <a:rect l="l" t="t" r="r" b="b"/>
              <a:pathLst>
                <a:path w="10260" h="10241" fill="none" extrusionOk="0">
                  <a:moveTo>
                    <a:pt x="0" y="10241"/>
                  </a:moveTo>
                  <a:lnTo>
                    <a:pt x="0" y="0"/>
                  </a:lnTo>
                  <a:lnTo>
                    <a:pt x="10259" y="0"/>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7"/>
            <p:cNvSpPr/>
            <p:nvPr/>
          </p:nvSpPr>
          <p:spPr>
            <a:xfrm>
              <a:off x="10803150" y="-2101200"/>
              <a:ext cx="256025" cy="256025"/>
            </a:xfrm>
            <a:custGeom>
              <a:avLst/>
              <a:gdLst/>
              <a:ahLst/>
              <a:cxnLst/>
              <a:rect l="l" t="t" r="r" b="b"/>
              <a:pathLst>
                <a:path w="10241" h="10241" fill="none" extrusionOk="0">
                  <a:moveTo>
                    <a:pt x="0" y="10241"/>
                  </a:moveTo>
                  <a:lnTo>
                    <a:pt x="0" y="0"/>
                  </a:lnTo>
                  <a:lnTo>
                    <a:pt x="10240" y="0"/>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7"/>
            <p:cNvSpPr/>
            <p:nvPr/>
          </p:nvSpPr>
          <p:spPr>
            <a:xfrm>
              <a:off x="11064800" y="-2101200"/>
              <a:ext cx="256025" cy="256025"/>
            </a:xfrm>
            <a:custGeom>
              <a:avLst/>
              <a:gdLst/>
              <a:ahLst/>
              <a:cxnLst/>
              <a:rect l="l" t="t" r="r" b="b"/>
              <a:pathLst>
                <a:path w="10241" h="10241" fill="none" extrusionOk="0">
                  <a:moveTo>
                    <a:pt x="0" y="10241"/>
                  </a:moveTo>
                  <a:lnTo>
                    <a:pt x="0" y="0"/>
                  </a:lnTo>
                  <a:lnTo>
                    <a:pt x="10241" y="0"/>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7"/>
            <p:cNvSpPr/>
            <p:nvPr/>
          </p:nvSpPr>
          <p:spPr>
            <a:xfrm>
              <a:off x="11326925" y="-2101200"/>
              <a:ext cx="256025" cy="256025"/>
            </a:xfrm>
            <a:custGeom>
              <a:avLst/>
              <a:gdLst/>
              <a:ahLst/>
              <a:cxnLst/>
              <a:rect l="l" t="t" r="r" b="b"/>
              <a:pathLst>
                <a:path w="10241" h="10241" fill="none" extrusionOk="0">
                  <a:moveTo>
                    <a:pt x="0" y="10241"/>
                  </a:moveTo>
                  <a:lnTo>
                    <a:pt x="0" y="0"/>
                  </a:lnTo>
                  <a:lnTo>
                    <a:pt x="10241" y="0"/>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7"/>
            <p:cNvSpPr/>
            <p:nvPr/>
          </p:nvSpPr>
          <p:spPr>
            <a:xfrm>
              <a:off x="11588575" y="-2101200"/>
              <a:ext cx="256025" cy="256025"/>
            </a:xfrm>
            <a:custGeom>
              <a:avLst/>
              <a:gdLst/>
              <a:ahLst/>
              <a:cxnLst/>
              <a:rect l="l" t="t" r="r" b="b"/>
              <a:pathLst>
                <a:path w="10241"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7"/>
            <p:cNvSpPr/>
            <p:nvPr/>
          </p:nvSpPr>
          <p:spPr>
            <a:xfrm>
              <a:off x="11850225" y="-2101200"/>
              <a:ext cx="256500" cy="256025"/>
            </a:xfrm>
            <a:custGeom>
              <a:avLst/>
              <a:gdLst/>
              <a:ahLst/>
              <a:cxnLst/>
              <a:rect l="l" t="t" r="r" b="b"/>
              <a:pathLst>
                <a:path w="10260" h="10241" fill="none" extrusionOk="0">
                  <a:moveTo>
                    <a:pt x="1" y="10241"/>
                  </a:moveTo>
                  <a:lnTo>
                    <a:pt x="1" y="0"/>
                  </a:lnTo>
                  <a:lnTo>
                    <a:pt x="10260" y="0"/>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7"/>
            <p:cNvSpPr/>
            <p:nvPr/>
          </p:nvSpPr>
          <p:spPr>
            <a:xfrm>
              <a:off x="12112350" y="-210120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7"/>
            <p:cNvSpPr/>
            <p:nvPr/>
          </p:nvSpPr>
          <p:spPr>
            <a:xfrm>
              <a:off x="12374000" y="-210120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7"/>
            <p:cNvSpPr/>
            <p:nvPr/>
          </p:nvSpPr>
          <p:spPr>
            <a:xfrm>
              <a:off x="12636125" y="-210120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7"/>
            <p:cNvSpPr/>
            <p:nvPr/>
          </p:nvSpPr>
          <p:spPr>
            <a:xfrm>
              <a:off x="10017700" y="-2363325"/>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7"/>
            <p:cNvSpPr/>
            <p:nvPr/>
          </p:nvSpPr>
          <p:spPr>
            <a:xfrm>
              <a:off x="10279350" y="-2363325"/>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7"/>
            <p:cNvSpPr/>
            <p:nvPr/>
          </p:nvSpPr>
          <p:spPr>
            <a:xfrm>
              <a:off x="10541025" y="-2363325"/>
              <a:ext cx="256500" cy="256025"/>
            </a:xfrm>
            <a:custGeom>
              <a:avLst/>
              <a:gdLst/>
              <a:ahLst/>
              <a:cxnLst/>
              <a:rect l="l" t="t" r="r" b="b"/>
              <a:pathLst>
                <a:path w="10260" h="10241" fill="none" extrusionOk="0">
                  <a:moveTo>
                    <a:pt x="0" y="10241"/>
                  </a:moveTo>
                  <a:lnTo>
                    <a:pt x="0" y="0"/>
                  </a:lnTo>
                  <a:lnTo>
                    <a:pt x="10259" y="0"/>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7"/>
            <p:cNvSpPr/>
            <p:nvPr/>
          </p:nvSpPr>
          <p:spPr>
            <a:xfrm>
              <a:off x="10803150" y="-2363325"/>
              <a:ext cx="256025" cy="256025"/>
            </a:xfrm>
            <a:custGeom>
              <a:avLst/>
              <a:gdLst/>
              <a:ahLst/>
              <a:cxnLst/>
              <a:rect l="l" t="t" r="r" b="b"/>
              <a:pathLst>
                <a:path w="10241" h="10241" fill="none" extrusionOk="0">
                  <a:moveTo>
                    <a:pt x="0" y="10241"/>
                  </a:moveTo>
                  <a:lnTo>
                    <a:pt x="0" y="0"/>
                  </a:lnTo>
                  <a:lnTo>
                    <a:pt x="10240" y="0"/>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7"/>
            <p:cNvSpPr/>
            <p:nvPr/>
          </p:nvSpPr>
          <p:spPr>
            <a:xfrm>
              <a:off x="11064800" y="-2363325"/>
              <a:ext cx="256025" cy="256025"/>
            </a:xfrm>
            <a:custGeom>
              <a:avLst/>
              <a:gdLst/>
              <a:ahLst/>
              <a:cxnLst/>
              <a:rect l="l" t="t" r="r" b="b"/>
              <a:pathLst>
                <a:path w="10241" h="10241" fill="none" extrusionOk="0">
                  <a:moveTo>
                    <a:pt x="0" y="10241"/>
                  </a:moveTo>
                  <a:lnTo>
                    <a:pt x="0" y="0"/>
                  </a:lnTo>
                  <a:lnTo>
                    <a:pt x="10241" y="0"/>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7"/>
            <p:cNvSpPr/>
            <p:nvPr/>
          </p:nvSpPr>
          <p:spPr>
            <a:xfrm>
              <a:off x="11326925" y="-2363325"/>
              <a:ext cx="256025" cy="256025"/>
            </a:xfrm>
            <a:custGeom>
              <a:avLst/>
              <a:gdLst/>
              <a:ahLst/>
              <a:cxnLst/>
              <a:rect l="l" t="t" r="r" b="b"/>
              <a:pathLst>
                <a:path w="10241" h="10241" fill="none" extrusionOk="0">
                  <a:moveTo>
                    <a:pt x="0" y="10241"/>
                  </a:moveTo>
                  <a:lnTo>
                    <a:pt x="0" y="0"/>
                  </a:lnTo>
                  <a:lnTo>
                    <a:pt x="10241" y="0"/>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7"/>
            <p:cNvSpPr/>
            <p:nvPr/>
          </p:nvSpPr>
          <p:spPr>
            <a:xfrm>
              <a:off x="11588575" y="-2363325"/>
              <a:ext cx="256025" cy="256025"/>
            </a:xfrm>
            <a:custGeom>
              <a:avLst/>
              <a:gdLst/>
              <a:ahLst/>
              <a:cxnLst/>
              <a:rect l="l" t="t" r="r" b="b"/>
              <a:pathLst>
                <a:path w="10241"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7"/>
            <p:cNvSpPr/>
            <p:nvPr/>
          </p:nvSpPr>
          <p:spPr>
            <a:xfrm>
              <a:off x="11850225" y="-2363325"/>
              <a:ext cx="256500" cy="256025"/>
            </a:xfrm>
            <a:custGeom>
              <a:avLst/>
              <a:gdLst/>
              <a:ahLst/>
              <a:cxnLst/>
              <a:rect l="l" t="t" r="r" b="b"/>
              <a:pathLst>
                <a:path w="10260" h="10241" fill="none" extrusionOk="0">
                  <a:moveTo>
                    <a:pt x="1" y="10241"/>
                  </a:moveTo>
                  <a:lnTo>
                    <a:pt x="1" y="0"/>
                  </a:lnTo>
                  <a:lnTo>
                    <a:pt x="10260" y="0"/>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7"/>
            <p:cNvSpPr/>
            <p:nvPr/>
          </p:nvSpPr>
          <p:spPr>
            <a:xfrm>
              <a:off x="12112350" y="-2363325"/>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7"/>
            <p:cNvSpPr/>
            <p:nvPr/>
          </p:nvSpPr>
          <p:spPr>
            <a:xfrm>
              <a:off x="12374000" y="-2363325"/>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7"/>
            <p:cNvSpPr/>
            <p:nvPr/>
          </p:nvSpPr>
          <p:spPr>
            <a:xfrm>
              <a:off x="12636125" y="-2363325"/>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7"/>
            <p:cNvSpPr/>
            <p:nvPr/>
          </p:nvSpPr>
          <p:spPr>
            <a:xfrm>
              <a:off x="10017700" y="-2624975"/>
              <a:ext cx="256050" cy="256025"/>
            </a:xfrm>
            <a:custGeom>
              <a:avLst/>
              <a:gdLst/>
              <a:ahLst/>
              <a:cxnLst/>
              <a:rect l="l" t="t" r="r" b="b"/>
              <a:pathLst>
                <a:path w="10242" h="10241" fill="none" extrusionOk="0">
                  <a:moveTo>
                    <a:pt x="1" y="10240"/>
                  </a:moveTo>
                  <a:lnTo>
                    <a:pt x="1" y="0"/>
                  </a:lnTo>
                  <a:lnTo>
                    <a:pt x="10241" y="0"/>
                  </a:lnTo>
                  <a:lnTo>
                    <a:pt x="10241"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7"/>
            <p:cNvSpPr/>
            <p:nvPr/>
          </p:nvSpPr>
          <p:spPr>
            <a:xfrm>
              <a:off x="10279350" y="-2624975"/>
              <a:ext cx="256050" cy="256025"/>
            </a:xfrm>
            <a:custGeom>
              <a:avLst/>
              <a:gdLst/>
              <a:ahLst/>
              <a:cxnLst/>
              <a:rect l="l" t="t" r="r" b="b"/>
              <a:pathLst>
                <a:path w="10242" h="10241" fill="none" extrusionOk="0">
                  <a:moveTo>
                    <a:pt x="1" y="10240"/>
                  </a:moveTo>
                  <a:lnTo>
                    <a:pt x="1" y="0"/>
                  </a:lnTo>
                  <a:lnTo>
                    <a:pt x="10241" y="0"/>
                  </a:lnTo>
                  <a:lnTo>
                    <a:pt x="10241"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7"/>
            <p:cNvSpPr/>
            <p:nvPr/>
          </p:nvSpPr>
          <p:spPr>
            <a:xfrm>
              <a:off x="10541025" y="-2624975"/>
              <a:ext cx="256500" cy="256025"/>
            </a:xfrm>
            <a:custGeom>
              <a:avLst/>
              <a:gdLst/>
              <a:ahLst/>
              <a:cxnLst/>
              <a:rect l="l" t="t" r="r" b="b"/>
              <a:pathLst>
                <a:path w="10260" h="10241" fill="none" extrusionOk="0">
                  <a:moveTo>
                    <a:pt x="0" y="10240"/>
                  </a:moveTo>
                  <a:lnTo>
                    <a:pt x="0" y="0"/>
                  </a:lnTo>
                  <a:lnTo>
                    <a:pt x="10259" y="0"/>
                  </a:lnTo>
                  <a:lnTo>
                    <a:pt x="10259" y="10240"/>
                  </a:lnTo>
                  <a:lnTo>
                    <a:pt x="0"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7"/>
            <p:cNvSpPr/>
            <p:nvPr/>
          </p:nvSpPr>
          <p:spPr>
            <a:xfrm>
              <a:off x="10803150" y="-2624975"/>
              <a:ext cx="256025" cy="256025"/>
            </a:xfrm>
            <a:custGeom>
              <a:avLst/>
              <a:gdLst/>
              <a:ahLst/>
              <a:cxnLst/>
              <a:rect l="l" t="t" r="r" b="b"/>
              <a:pathLst>
                <a:path w="10241" h="10241" fill="none" extrusionOk="0">
                  <a:moveTo>
                    <a:pt x="0" y="10240"/>
                  </a:moveTo>
                  <a:lnTo>
                    <a:pt x="0" y="0"/>
                  </a:lnTo>
                  <a:lnTo>
                    <a:pt x="10240" y="0"/>
                  </a:lnTo>
                  <a:lnTo>
                    <a:pt x="10240" y="10240"/>
                  </a:lnTo>
                  <a:lnTo>
                    <a:pt x="0"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7"/>
            <p:cNvSpPr/>
            <p:nvPr/>
          </p:nvSpPr>
          <p:spPr>
            <a:xfrm>
              <a:off x="11064800" y="-2624975"/>
              <a:ext cx="256025" cy="256025"/>
            </a:xfrm>
            <a:custGeom>
              <a:avLst/>
              <a:gdLst/>
              <a:ahLst/>
              <a:cxnLst/>
              <a:rect l="l" t="t" r="r" b="b"/>
              <a:pathLst>
                <a:path w="10241" h="10241" fill="none" extrusionOk="0">
                  <a:moveTo>
                    <a:pt x="0" y="10240"/>
                  </a:moveTo>
                  <a:lnTo>
                    <a:pt x="0" y="0"/>
                  </a:lnTo>
                  <a:lnTo>
                    <a:pt x="10241" y="0"/>
                  </a:lnTo>
                  <a:lnTo>
                    <a:pt x="10241" y="10240"/>
                  </a:lnTo>
                  <a:lnTo>
                    <a:pt x="0"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7"/>
            <p:cNvSpPr/>
            <p:nvPr/>
          </p:nvSpPr>
          <p:spPr>
            <a:xfrm>
              <a:off x="11326925" y="-2624975"/>
              <a:ext cx="256025" cy="256025"/>
            </a:xfrm>
            <a:custGeom>
              <a:avLst/>
              <a:gdLst/>
              <a:ahLst/>
              <a:cxnLst/>
              <a:rect l="l" t="t" r="r" b="b"/>
              <a:pathLst>
                <a:path w="10241" h="10241" fill="none" extrusionOk="0">
                  <a:moveTo>
                    <a:pt x="0" y="10240"/>
                  </a:moveTo>
                  <a:lnTo>
                    <a:pt x="0" y="0"/>
                  </a:lnTo>
                  <a:lnTo>
                    <a:pt x="10241" y="0"/>
                  </a:lnTo>
                  <a:lnTo>
                    <a:pt x="10241" y="10240"/>
                  </a:lnTo>
                  <a:lnTo>
                    <a:pt x="0"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7"/>
            <p:cNvSpPr/>
            <p:nvPr/>
          </p:nvSpPr>
          <p:spPr>
            <a:xfrm>
              <a:off x="11588575" y="-2624975"/>
              <a:ext cx="256025" cy="256025"/>
            </a:xfrm>
            <a:custGeom>
              <a:avLst/>
              <a:gdLst/>
              <a:ahLst/>
              <a:cxnLst/>
              <a:rect l="l" t="t" r="r" b="b"/>
              <a:pathLst>
                <a:path w="10241" h="10241" fill="none" extrusionOk="0">
                  <a:moveTo>
                    <a:pt x="1" y="10240"/>
                  </a:moveTo>
                  <a:lnTo>
                    <a:pt x="1" y="0"/>
                  </a:lnTo>
                  <a:lnTo>
                    <a:pt x="10241" y="0"/>
                  </a:lnTo>
                  <a:lnTo>
                    <a:pt x="10241"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7"/>
            <p:cNvSpPr/>
            <p:nvPr/>
          </p:nvSpPr>
          <p:spPr>
            <a:xfrm>
              <a:off x="11850225" y="-2624975"/>
              <a:ext cx="256500" cy="256025"/>
            </a:xfrm>
            <a:custGeom>
              <a:avLst/>
              <a:gdLst/>
              <a:ahLst/>
              <a:cxnLst/>
              <a:rect l="l" t="t" r="r" b="b"/>
              <a:pathLst>
                <a:path w="10260" h="10241" fill="none" extrusionOk="0">
                  <a:moveTo>
                    <a:pt x="1" y="10240"/>
                  </a:moveTo>
                  <a:lnTo>
                    <a:pt x="1" y="0"/>
                  </a:lnTo>
                  <a:lnTo>
                    <a:pt x="10260" y="0"/>
                  </a:lnTo>
                  <a:lnTo>
                    <a:pt x="10260"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7"/>
            <p:cNvSpPr/>
            <p:nvPr/>
          </p:nvSpPr>
          <p:spPr>
            <a:xfrm>
              <a:off x="12112350" y="-2624975"/>
              <a:ext cx="256050" cy="256025"/>
            </a:xfrm>
            <a:custGeom>
              <a:avLst/>
              <a:gdLst/>
              <a:ahLst/>
              <a:cxnLst/>
              <a:rect l="l" t="t" r="r" b="b"/>
              <a:pathLst>
                <a:path w="10242" h="10241" fill="none" extrusionOk="0">
                  <a:moveTo>
                    <a:pt x="1" y="10240"/>
                  </a:moveTo>
                  <a:lnTo>
                    <a:pt x="1" y="0"/>
                  </a:lnTo>
                  <a:lnTo>
                    <a:pt x="10241" y="0"/>
                  </a:lnTo>
                  <a:lnTo>
                    <a:pt x="10241"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7"/>
            <p:cNvSpPr/>
            <p:nvPr/>
          </p:nvSpPr>
          <p:spPr>
            <a:xfrm>
              <a:off x="12374000" y="-2624975"/>
              <a:ext cx="256050" cy="256025"/>
            </a:xfrm>
            <a:custGeom>
              <a:avLst/>
              <a:gdLst/>
              <a:ahLst/>
              <a:cxnLst/>
              <a:rect l="l" t="t" r="r" b="b"/>
              <a:pathLst>
                <a:path w="10242" h="10241" fill="none" extrusionOk="0">
                  <a:moveTo>
                    <a:pt x="1" y="10240"/>
                  </a:moveTo>
                  <a:lnTo>
                    <a:pt x="1" y="0"/>
                  </a:lnTo>
                  <a:lnTo>
                    <a:pt x="10241" y="0"/>
                  </a:lnTo>
                  <a:lnTo>
                    <a:pt x="10241"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7"/>
            <p:cNvSpPr/>
            <p:nvPr/>
          </p:nvSpPr>
          <p:spPr>
            <a:xfrm>
              <a:off x="12636125" y="-2624975"/>
              <a:ext cx="256050" cy="256025"/>
            </a:xfrm>
            <a:custGeom>
              <a:avLst/>
              <a:gdLst/>
              <a:ahLst/>
              <a:cxnLst/>
              <a:rect l="l" t="t" r="r" b="b"/>
              <a:pathLst>
                <a:path w="10242" h="10241" fill="none" extrusionOk="0">
                  <a:moveTo>
                    <a:pt x="1" y="10240"/>
                  </a:moveTo>
                  <a:lnTo>
                    <a:pt x="1" y="0"/>
                  </a:lnTo>
                  <a:lnTo>
                    <a:pt x="10241" y="0"/>
                  </a:lnTo>
                  <a:lnTo>
                    <a:pt x="10241"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7"/>
            <p:cNvSpPr/>
            <p:nvPr/>
          </p:nvSpPr>
          <p:spPr>
            <a:xfrm>
              <a:off x="10017700" y="-2887100"/>
              <a:ext cx="256050" cy="256500"/>
            </a:xfrm>
            <a:custGeom>
              <a:avLst/>
              <a:gdLst/>
              <a:ahLst/>
              <a:cxnLst/>
              <a:rect l="l" t="t" r="r" b="b"/>
              <a:pathLst>
                <a:path w="10242" h="10260" fill="none" extrusionOk="0">
                  <a:moveTo>
                    <a:pt x="1" y="10259"/>
                  </a:moveTo>
                  <a:lnTo>
                    <a:pt x="1" y="0"/>
                  </a:lnTo>
                  <a:lnTo>
                    <a:pt x="10241" y="0"/>
                  </a:lnTo>
                  <a:lnTo>
                    <a:pt x="10241"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7"/>
            <p:cNvSpPr/>
            <p:nvPr/>
          </p:nvSpPr>
          <p:spPr>
            <a:xfrm>
              <a:off x="10279350" y="-2887100"/>
              <a:ext cx="256050" cy="256500"/>
            </a:xfrm>
            <a:custGeom>
              <a:avLst/>
              <a:gdLst/>
              <a:ahLst/>
              <a:cxnLst/>
              <a:rect l="l" t="t" r="r" b="b"/>
              <a:pathLst>
                <a:path w="10242" h="10260" fill="none" extrusionOk="0">
                  <a:moveTo>
                    <a:pt x="1" y="10259"/>
                  </a:moveTo>
                  <a:lnTo>
                    <a:pt x="1" y="0"/>
                  </a:lnTo>
                  <a:lnTo>
                    <a:pt x="10241" y="0"/>
                  </a:lnTo>
                  <a:lnTo>
                    <a:pt x="10241"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7"/>
            <p:cNvSpPr/>
            <p:nvPr/>
          </p:nvSpPr>
          <p:spPr>
            <a:xfrm>
              <a:off x="10541025" y="-2887100"/>
              <a:ext cx="256500" cy="256500"/>
            </a:xfrm>
            <a:custGeom>
              <a:avLst/>
              <a:gdLst/>
              <a:ahLst/>
              <a:cxnLst/>
              <a:rect l="l" t="t" r="r" b="b"/>
              <a:pathLst>
                <a:path w="10260" h="10260" fill="none" extrusionOk="0">
                  <a:moveTo>
                    <a:pt x="0" y="10259"/>
                  </a:moveTo>
                  <a:lnTo>
                    <a:pt x="0" y="0"/>
                  </a:lnTo>
                  <a:lnTo>
                    <a:pt x="10259" y="0"/>
                  </a:lnTo>
                  <a:lnTo>
                    <a:pt x="10259" y="10259"/>
                  </a:lnTo>
                  <a:lnTo>
                    <a:pt x="0"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7"/>
            <p:cNvSpPr/>
            <p:nvPr/>
          </p:nvSpPr>
          <p:spPr>
            <a:xfrm>
              <a:off x="10803150" y="-2887100"/>
              <a:ext cx="256025" cy="256500"/>
            </a:xfrm>
            <a:custGeom>
              <a:avLst/>
              <a:gdLst/>
              <a:ahLst/>
              <a:cxnLst/>
              <a:rect l="l" t="t" r="r" b="b"/>
              <a:pathLst>
                <a:path w="10241" h="10260" fill="none" extrusionOk="0">
                  <a:moveTo>
                    <a:pt x="0" y="10259"/>
                  </a:moveTo>
                  <a:lnTo>
                    <a:pt x="0" y="0"/>
                  </a:lnTo>
                  <a:lnTo>
                    <a:pt x="10240" y="0"/>
                  </a:lnTo>
                  <a:lnTo>
                    <a:pt x="10240" y="10259"/>
                  </a:lnTo>
                  <a:lnTo>
                    <a:pt x="0"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7"/>
            <p:cNvSpPr/>
            <p:nvPr/>
          </p:nvSpPr>
          <p:spPr>
            <a:xfrm>
              <a:off x="11064800" y="-2887100"/>
              <a:ext cx="256025" cy="256500"/>
            </a:xfrm>
            <a:custGeom>
              <a:avLst/>
              <a:gdLst/>
              <a:ahLst/>
              <a:cxnLst/>
              <a:rect l="l" t="t" r="r" b="b"/>
              <a:pathLst>
                <a:path w="10241" h="10260" fill="none" extrusionOk="0">
                  <a:moveTo>
                    <a:pt x="0" y="10259"/>
                  </a:moveTo>
                  <a:lnTo>
                    <a:pt x="0" y="0"/>
                  </a:lnTo>
                  <a:lnTo>
                    <a:pt x="10241" y="0"/>
                  </a:lnTo>
                  <a:lnTo>
                    <a:pt x="10241" y="10259"/>
                  </a:lnTo>
                  <a:lnTo>
                    <a:pt x="0"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7"/>
            <p:cNvSpPr/>
            <p:nvPr/>
          </p:nvSpPr>
          <p:spPr>
            <a:xfrm>
              <a:off x="11326925" y="-2887100"/>
              <a:ext cx="256025" cy="256500"/>
            </a:xfrm>
            <a:custGeom>
              <a:avLst/>
              <a:gdLst/>
              <a:ahLst/>
              <a:cxnLst/>
              <a:rect l="l" t="t" r="r" b="b"/>
              <a:pathLst>
                <a:path w="10241" h="10260" fill="none" extrusionOk="0">
                  <a:moveTo>
                    <a:pt x="0" y="10259"/>
                  </a:moveTo>
                  <a:lnTo>
                    <a:pt x="0" y="0"/>
                  </a:lnTo>
                  <a:lnTo>
                    <a:pt x="10241" y="0"/>
                  </a:lnTo>
                  <a:lnTo>
                    <a:pt x="10241" y="10259"/>
                  </a:lnTo>
                  <a:lnTo>
                    <a:pt x="0"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7"/>
            <p:cNvSpPr/>
            <p:nvPr/>
          </p:nvSpPr>
          <p:spPr>
            <a:xfrm>
              <a:off x="11588575" y="-2887100"/>
              <a:ext cx="256025" cy="256500"/>
            </a:xfrm>
            <a:custGeom>
              <a:avLst/>
              <a:gdLst/>
              <a:ahLst/>
              <a:cxnLst/>
              <a:rect l="l" t="t" r="r" b="b"/>
              <a:pathLst>
                <a:path w="10241" h="10260" fill="none" extrusionOk="0">
                  <a:moveTo>
                    <a:pt x="1" y="10259"/>
                  </a:moveTo>
                  <a:lnTo>
                    <a:pt x="1" y="0"/>
                  </a:lnTo>
                  <a:lnTo>
                    <a:pt x="10241" y="0"/>
                  </a:lnTo>
                  <a:lnTo>
                    <a:pt x="10241"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7"/>
            <p:cNvSpPr/>
            <p:nvPr/>
          </p:nvSpPr>
          <p:spPr>
            <a:xfrm>
              <a:off x="11850225" y="-2887100"/>
              <a:ext cx="256500" cy="256500"/>
            </a:xfrm>
            <a:custGeom>
              <a:avLst/>
              <a:gdLst/>
              <a:ahLst/>
              <a:cxnLst/>
              <a:rect l="l" t="t" r="r" b="b"/>
              <a:pathLst>
                <a:path w="10260" h="10260" fill="none" extrusionOk="0">
                  <a:moveTo>
                    <a:pt x="1" y="10259"/>
                  </a:moveTo>
                  <a:lnTo>
                    <a:pt x="1" y="0"/>
                  </a:lnTo>
                  <a:lnTo>
                    <a:pt x="10260" y="0"/>
                  </a:lnTo>
                  <a:lnTo>
                    <a:pt x="10260"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7"/>
            <p:cNvSpPr/>
            <p:nvPr/>
          </p:nvSpPr>
          <p:spPr>
            <a:xfrm>
              <a:off x="12112350" y="-2887100"/>
              <a:ext cx="256050" cy="256500"/>
            </a:xfrm>
            <a:custGeom>
              <a:avLst/>
              <a:gdLst/>
              <a:ahLst/>
              <a:cxnLst/>
              <a:rect l="l" t="t" r="r" b="b"/>
              <a:pathLst>
                <a:path w="10242" h="10260" fill="none" extrusionOk="0">
                  <a:moveTo>
                    <a:pt x="1" y="10259"/>
                  </a:moveTo>
                  <a:lnTo>
                    <a:pt x="1" y="0"/>
                  </a:lnTo>
                  <a:lnTo>
                    <a:pt x="10241" y="0"/>
                  </a:lnTo>
                  <a:lnTo>
                    <a:pt x="10241"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7"/>
            <p:cNvSpPr/>
            <p:nvPr/>
          </p:nvSpPr>
          <p:spPr>
            <a:xfrm>
              <a:off x="12374000" y="-2887100"/>
              <a:ext cx="256050" cy="256500"/>
            </a:xfrm>
            <a:custGeom>
              <a:avLst/>
              <a:gdLst/>
              <a:ahLst/>
              <a:cxnLst/>
              <a:rect l="l" t="t" r="r" b="b"/>
              <a:pathLst>
                <a:path w="10242" h="10260" fill="none" extrusionOk="0">
                  <a:moveTo>
                    <a:pt x="1" y="10259"/>
                  </a:moveTo>
                  <a:lnTo>
                    <a:pt x="1" y="0"/>
                  </a:lnTo>
                  <a:lnTo>
                    <a:pt x="10241" y="0"/>
                  </a:lnTo>
                  <a:lnTo>
                    <a:pt x="10241"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7"/>
            <p:cNvSpPr/>
            <p:nvPr/>
          </p:nvSpPr>
          <p:spPr>
            <a:xfrm>
              <a:off x="12636125" y="-2887100"/>
              <a:ext cx="256050" cy="256500"/>
            </a:xfrm>
            <a:custGeom>
              <a:avLst/>
              <a:gdLst/>
              <a:ahLst/>
              <a:cxnLst/>
              <a:rect l="l" t="t" r="r" b="b"/>
              <a:pathLst>
                <a:path w="10242" h="10260" fill="none" extrusionOk="0">
                  <a:moveTo>
                    <a:pt x="1" y="10259"/>
                  </a:moveTo>
                  <a:lnTo>
                    <a:pt x="1" y="0"/>
                  </a:lnTo>
                  <a:lnTo>
                    <a:pt x="10241" y="0"/>
                  </a:lnTo>
                  <a:lnTo>
                    <a:pt x="10241"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7"/>
            <p:cNvSpPr/>
            <p:nvPr/>
          </p:nvSpPr>
          <p:spPr>
            <a:xfrm>
              <a:off x="10017700" y="-3148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7"/>
            <p:cNvSpPr/>
            <p:nvPr/>
          </p:nvSpPr>
          <p:spPr>
            <a:xfrm>
              <a:off x="10279350" y="-3148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7"/>
            <p:cNvSpPr/>
            <p:nvPr/>
          </p:nvSpPr>
          <p:spPr>
            <a:xfrm>
              <a:off x="10541025" y="-3148775"/>
              <a:ext cx="256500" cy="256050"/>
            </a:xfrm>
            <a:custGeom>
              <a:avLst/>
              <a:gdLst/>
              <a:ahLst/>
              <a:cxnLst/>
              <a:rect l="l" t="t" r="r" b="b"/>
              <a:pathLst>
                <a:path w="10260" h="10242" fill="none" extrusionOk="0">
                  <a:moveTo>
                    <a:pt x="0" y="10241"/>
                  </a:moveTo>
                  <a:lnTo>
                    <a:pt x="0" y="1"/>
                  </a:lnTo>
                  <a:lnTo>
                    <a:pt x="10259" y="1"/>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7"/>
            <p:cNvSpPr/>
            <p:nvPr/>
          </p:nvSpPr>
          <p:spPr>
            <a:xfrm>
              <a:off x="10803150" y="-3148775"/>
              <a:ext cx="256025" cy="256050"/>
            </a:xfrm>
            <a:custGeom>
              <a:avLst/>
              <a:gdLst/>
              <a:ahLst/>
              <a:cxnLst/>
              <a:rect l="l" t="t" r="r" b="b"/>
              <a:pathLst>
                <a:path w="10241" h="10242" fill="none" extrusionOk="0">
                  <a:moveTo>
                    <a:pt x="0" y="10241"/>
                  </a:moveTo>
                  <a:lnTo>
                    <a:pt x="0" y="1"/>
                  </a:lnTo>
                  <a:lnTo>
                    <a:pt x="10240" y="1"/>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7"/>
            <p:cNvSpPr/>
            <p:nvPr/>
          </p:nvSpPr>
          <p:spPr>
            <a:xfrm>
              <a:off x="11064800" y="-3148775"/>
              <a:ext cx="256025" cy="256050"/>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7"/>
            <p:cNvSpPr/>
            <p:nvPr/>
          </p:nvSpPr>
          <p:spPr>
            <a:xfrm>
              <a:off x="11326925" y="-3148775"/>
              <a:ext cx="256025" cy="256050"/>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7"/>
            <p:cNvSpPr/>
            <p:nvPr/>
          </p:nvSpPr>
          <p:spPr>
            <a:xfrm>
              <a:off x="11588575" y="-3148775"/>
              <a:ext cx="256025" cy="256050"/>
            </a:xfrm>
            <a:custGeom>
              <a:avLst/>
              <a:gdLst/>
              <a:ahLst/>
              <a:cxnLst/>
              <a:rect l="l" t="t" r="r" b="b"/>
              <a:pathLst>
                <a:path w="10241"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7"/>
            <p:cNvSpPr/>
            <p:nvPr/>
          </p:nvSpPr>
          <p:spPr>
            <a:xfrm>
              <a:off x="11850225" y="-3148775"/>
              <a:ext cx="256500" cy="256050"/>
            </a:xfrm>
            <a:custGeom>
              <a:avLst/>
              <a:gdLst/>
              <a:ahLst/>
              <a:cxnLst/>
              <a:rect l="l" t="t" r="r" b="b"/>
              <a:pathLst>
                <a:path w="10260" h="10242" fill="none" extrusionOk="0">
                  <a:moveTo>
                    <a:pt x="1" y="10241"/>
                  </a:moveTo>
                  <a:lnTo>
                    <a:pt x="1" y="1"/>
                  </a:lnTo>
                  <a:lnTo>
                    <a:pt x="10260" y="1"/>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7"/>
            <p:cNvSpPr/>
            <p:nvPr/>
          </p:nvSpPr>
          <p:spPr>
            <a:xfrm>
              <a:off x="12112350" y="-3148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7"/>
            <p:cNvSpPr/>
            <p:nvPr/>
          </p:nvSpPr>
          <p:spPr>
            <a:xfrm>
              <a:off x="12374000" y="-3148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7"/>
            <p:cNvSpPr/>
            <p:nvPr/>
          </p:nvSpPr>
          <p:spPr>
            <a:xfrm>
              <a:off x="12636125" y="-3148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7"/>
            <p:cNvSpPr/>
            <p:nvPr/>
          </p:nvSpPr>
          <p:spPr>
            <a:xfrm>
              <a:off x="10017700" y="-3410425"/>
              <a:ext cx="256050" cy="256025"/>
            </a:xfrm>
            <a:custGeom>
              <a:avLst/>
              <a:gdLst/>
              <a:ahLst/>
              <a:cxnLst/>
              <a:rect l="l" t="t" r="r" b="b"/>
              <a:pathLst>
                <a:path w="10242" h="10241"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7"/>
            <p:cNvSpPr/>
            <p:nvPr/>
          </p:nvSpPr>
          <p:spPr>
            <a:xfrm>
              <a:off x="10279350" y="-3410425"/>
              <a:ext cx="256050" cy="256025"/>
            </a:xfrm>
            <a:custGeom>
              <a:avLst/>
              <a:gdLst/>
              <a:ahLst/>
              <a:cxnLst/>
              <a:rect l="l" t="t" r="r" b="b"/>
              <a:pathLst>
                <a:path w="10242" h="10241"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7"/>
            <p:cNvSpPr/>
            <p:nvPr/>
          </p:nvSpPr>
          <p:spPr>
            <a:xfrm>
              <a:off x="10541025" y="-3410425"/>
              <a:ext cx="256500" cy="256025"/>
            </a:xfrm>
            <a:custGeom>
              <a:avLst/>
              <a:gdLst/>
              <a:ahLst/>
              <a:cxnLst/>
              <a:rect l="l" t="t" r="r" b="b"/>
              <a:pathLst>
                <a:path w="10260" h="10241" fill="none" extrusionOk="0">
                  <a:moveTo>
                    <a:pt x="0" y="10241"/>
                  </a:moveTo>
                  <a:lnTo>
                    <a:pt x="0" y="1"/>
                  </a:lnTo>
                  <a:lnTo>
                    <a:pt x="10259" y="1"/>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7"/>
            <p:cNvSpPr/>
            <p:nvPr/>
          </p:nvSpPr>
          <p:spPr>
            <a:xfrm>
              <a:off x="10803150" y="-3410425"/>
              <a:ext cx="256025" cy="256025"/>
            </a:xfrm>
            <a:custGeom>
              <a:avLst/>
              <a:gdLst/>
              <a:ahLst/>
              <a:cxnLst/>
              <a:rect l="l" t="t" r="r" b="b"/>
              <a:pathLst>
                <a:path w="10241" h="10241" fill="none" extrusionOk="0">
                  <a:moveTo>
                    <a:pt x="0" y="10241"/>
                  </a:moveTo>
                  <a:lnTo>
                    <a:pt x="0" y="1"/>
                  </a:lnTo>
                  <a:lnTo>
                    <a:pt x="10240" y="1"/>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7"/>
            <p:cNvSpPr/>
            <p:nvPr/>
          </p:nvSpPr>
          <p:spPr>
            <a:xfrm>
              <a:off x="11064800" y="-3410425"/>
              <a:ext cx="256025" cy="256025"/>
            </a:xfrm>
            <a:custGeom>
              <a:avLst/>
              <a:gdLst/>
              <a:ahLst/>
              <a:cxnLst/>
              <a:rect l="l" t="t" r="r" b="b"/>
              <a:pathLst>
                <a:path w="10241" h="10241"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7"/>
            <p:cNvSpPr/>
            <p:nvPr/>
          </p:nvSpPr>
          <p:spPr>
            <a:xfrm>
              <a:off x="11326925" y="-3410425"/>
              <a:ext cx="256025" cy="256025"/>
            </a:xfrm>
            <a:custGeom>
              <a:avLst/>
              <a:gdLst/>
              <a:ahLst/>
              <a:cxnLst/>
              <a:rect l="l" t="t" r="r" b="b"/>
              <a:pathLst>
                <a:path w="10241" h="10241"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7"/>
            <p:cNvSpPr/>
            <p:nvPr/>
          </p:nvSpPr>
          <p:spPr>
            <a:xfrm>
              <a:off x="11588575" y="-3410425"/>
              <a:ext cx="256025" cy="256025"/>
            </a:xfrm>
            <a:custGeom>
              <a:avLst/>
              <a:gdLst/>
              <a:ahLst/>
              <a:cxnLst/>
              <a:rect l="l" t="t" r="r" b="b"/>
              <a:pathLst>
                <a:path w="10241" h="10241"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7"/>
            <p:cNvSpPr/>
            <p:nvPr/>
          </p:nvSpPr>
          <p:spPr>
            <a:xfrm>
              <a:off x="11850225" y="-3410425"/>
              <a:ext cx="256500" cy="256025"/>
            </a:xfrm>
            <a:custGeom>
              <a:avLst/>
              <a:gdLst/>
              <a:ahLst/>
              <a:cxnLst/>
              <a:rect l="l" t="t" r="r" b="b"/>
              <a:pathLst>
                <a:path w="10260" h="10241" fill="none" extrusionOk="0">
                  <a:moveTo>
                    <a:pt x="1" y="10241"/>
                  </a:moveTo>
                  <a:lnTo>
                    <a:pt x="1" y="1"/>
                  </a:lnTo>
                  <a:lnTo>
                    <a:pt x="10260" y="1"/>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7"/>
            <p:cNvSpPr/>
            <p:nvPr/>
          </p:nvSpPr>
          <p:spPr>
            <a:xfrm>
              <a:off x="12112350" y="-3410425"/>
              <a:ext cx="256050" cy="256025"/>
            </a:xfrm>
            <a:custGeom>
              <a:avLst/>
              <a:gdLst/>
              <a:ahLst/>
              <a:cxnLst/>
              <a:rect l="l" t="t" r="r" b="b"/>
              <a:pathLst>
                <a:path w="10242" h="10241"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7"/>
            <p:cNvSpPr/>
            <p:nvPr/>
          </p:nvSpPr>
          <p:spPr>
            <a:xfrm>
              <a:off x="12374000" y="-3410425"/>
              <a:ext cx="256050" cy="256025"/>
            </a:xfrm>
            <a:custGeom>
              <a:avLst/>
              <a:gdLst/>
              <a:ahLst/>
              <a:cxnLst/>
              <a:rect l="l" t="t" r="r" b="b"/>
              <a:pathLst>
                <a:path w="10242" h="10241"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7"/>
            <p:cNvSpPr/>
            <p:nvPr/>
          </p:nvSpPr>
          <p:spPr>
            <a:xfrm>
              <a:off x="12636125" y="-3410425"/>
              <a:ext cx="256050" cy="256025"/>
            </a:xfrm>
            <a:custGeom>
              <a:avLst/>
              <a:gdLst/>
              <a:ahLst/>
              <a:cxnLst/>
              <a:rect l="l" t="t" r="r" b="b"/>
              <a:pathLst>
                <a:path w="10242" h="10241"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5" name="Google Shape;1135;p17"/>
          <p:cNvSpPr/>
          <p:nvPr/>
        </p:nvSpPr>
        <p:spPr>
          <a:xfrm flipH="1">
            <a:off x="-1856661" y="1872679"/>
            <a:ext cx="2793827" cy="3682841"/>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7"/>
          <p:cNvSpPr/>
          <p:nvPr/>
        </p:nvSpPr>
        <p:spPr>
          <a:xfrm>
            <a:off x="7648114" y="1872679"/>
            <a:ext cx="2793827" cy="3682841"/>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7"/>
          <p:cNvSpPr/>
          <p:nvPr/>
        </p:nvSpPr>
        <p:spPr>
          <a:xfrm>
            <a:off x="2558550" y="558300"/>
            <a:ext cx="4026900" cy="40269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8" name="Google Shape;1138;p17"/>
          <p:cNvGrpSpPr/>
          <p:nvPr/>
        </p:nvGrpSpPr>
        <p:grpSpPr>
          <a:xfrm>
            <a:off x="906450" y="1216783"/>
            <a:ext cx="7485085" cy="2590862"/>
            <a:chOff x="906450" y="1349550"/>
            <a:chExt cx="7485085" cy="2590862"/>
          </a:xfrm>
        </p:grpSpPr>
        <p:sp>
          <p:nvSpPr>
            <p:cNvPr id="1139" name="Google Shape;1139;p17"/>
            <p:cNvSpPr/>
            <p:nvPr/>
          </p:nvSpPr>
          <p:spPr>
            <a:xfrm>
              <a:off x="1060435" y="1496012"/>
              <a:ext cx="7331100" cy="24444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7"/>
            <p:cNvSpPr/>
            <p:nvPr/>
          </p:nvSpPr>
          <p:spPr>
            <a:xfrm>
              <a:off x="987547" y="1420467"/>
              <a:ext cx="7331100" cy="2444400"/>
            </a:xfrm>
            <a:prstGeom prst="rect">
              <a:avLst/>
            </a:prstGeom>
            <a:gradFill>
              <a:gsLst>
                <a:gs pos="0">
                  <a:srgbClr val="EFB5F9"/>
                </a:gs>
                <a:gs pos="100000">
                  <a:srgbClr val="B4D2F8"/>
                </a:gs>
              </a:gsLst>
              <a:lin ang="5400012" scaled="0"/>
            </a:gra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7"/>
            <p:cNvSpPr/>
            <p:nvPr/>
          </p:nvSpPr>
          <p:spPr>
            <a:xfrm>
              <a:off x="906450" y="1349550"/>
              <a:ext cx="7331100" cy="24444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2" name="Google Shape;1142;p17"/>
            <p:cNvGrpSpPr/>
            <p:nvPr/>
          </p:nvGrpSpPr>
          <p:grpSpPr>
            <a:xfrm>
              <a:off x="7356762" y="1456738"/>
              <a:ext cx="751827" cy="231823"/>
              <a:chOff x="7626954" y="599598"/>
              <a:chExt cx="751827" cy="231823"/>
            </a:xfrm>
          </p:grpSpPr>
          <p:sp>
            <p:nvSpPr>
              <p:cNvPr id="1143" name="Google Shape;1143;p17"/>
              <p:cNvSpPr/>
              <p:nvPr/>
            </p:nvSpPr>
            <p:spPr>
              <a:xfrm>
                <a:off x="8146842" y="599598"/>
                <a:ext cx="231939" cy="231823"/>
              </a:xfrm>
              <a:custGeom>
                <a:avLst/>
                <a:gdLst/>
                <a:ahLst/>
                <a:cxnLst/>
                <a:rect l="l" t="t" r="r" b="b"/>
                <a:pathLst>
                  <a:path w="2091" h="2090" extrusionOk="0">
                    <a:moveTo>
                      <a:pt x="1" y="0"/>
                    </a:moveTo>
                    <a:lnTo>
                      <a:pt x="1" y="2090"/>
                    </a:lnTo>
                    <a:lnTo>
                      <a:pt x="2090" y="2090"/>
                    </a:lnTo>
                    <a:lnTo>
                      <a:pt x="2090"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7"/>
              <p:cNvSpPr/>
              <p:nvPr/>
            </p:nvSpPr>
            <p:spPr>
              <a:xfrm>
                <a:off x="8186551" y="639308"/>
                <a:ext cx="152518" cy="152515"/>
              </a:xfrm>
              <a:custGeom>
                <a:avLst/>
                <a:gdLst/>
                <a:ahLst/>
                <a:cxnLst/>
                <a:rect l="l" t="t" r="r" b="b"/>
                <a:pathLst>
                  <a:path w="1375" h="1375" extrusionOk="0">
                    <a:moveTo>
                      <a:pt x="226" y="0"/>
                    </a:moveTo>
                    <a:lnTo>
                      <a:pt x="0" y="226"/>
                    </a:lnTo>
                    <a:lnTo>
                      <a:pt x="452" y="678"/>
                    </a:lnTo>
                    <a:lnTo>
                      <a:pt x="0" y="1129"/>
                    </a:lnTo>
                    <a:lnTo>
                      <a:pt x="226" y="1374"/>
                    </a:lnTo>
                    <a:lnTo>
                      <a:pt x="678" y="922"/>
                    </a:lnTo>
                    <a:lnTo>
                      <a:pt x="1130" y="1374"/>
                    </a:lnTo>
                    <a:lnTo>
                      <a:pt x="1374" y="1129"/>
                    </a:lnTo>
                    <a:lnTo>
                      <a:pt x="923" y="678"/>
                    </a:lnTo>
                    <a:lnTo>
                      <a:pt x="1374" y="226"/>
                    </a:lnTo>
                    <a:lnTo>
                      <a:pt x="1130" y="0"/>
                    </a:lnTo>
                    <a:lnTo>
                      <a:pt x="678" y="452"/>
                    </a:lnTo>
                    <a:lnTo>
                      <a:pt x="2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7"/>
              <p:cNvSpPr/>
              <p:nvPr/>
            </p:nvSpPr>
            <p:spPr>
              <a:xfrm>
                <a:off x="7885844" y="599598"/>
                <a:ext cx="233936" cy="231823"/>
              </a:xfrm>
              <a:custGeom>
                <a:avLst/>
                <a:gdLst/>
                <a:ahLst/>
                <a:cxnLst/>
                <a:rect l="l" t="t" r="r" b="b"/>
                <a:pathLst>
                  <a:path w="2109" h="2090" extrusionOk="0">
                    <a:moveTo>
                      <a:pt x="1" y="0"/>
                    </a:moveTo>
                    <a:lnTo>
                      <a:pt x="1"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7"/>
              <p:cNvSpPr/>
              <p:nvPr/>
            </p:nvSpPr>
            <p:spPr>
              <a:xfrm>
                <a:off x="7923446" y="637200"/>
                <a:ext cx="158841" cy="156619"/>
              </a:xfrm>
              <a:custGeom>
                <a:avLst/>
                <a:gdLst/>
                <a:ahLst/>
                <a:cxnLst/>
                <a:rect l="l" t="t" r="r" b="b"/>
                <a:pathLst>
                  <a:path w="1432" h="1412" extrusionOk="0">
                    <a:moveTo>
                      <a:pt x="1356" y="132"/>
                    </a:moveTo>
                    <a:lnTo>
                      <a:pt x="1356" y="1356"/>
                    </a:lnTo>
                    <a:lnTo>
                      <a:pt x="76" y="1356"/>
                    </a:lnTo>
                    <a:lnTo>
                      <a:pt x="76" y="132"/>
                    </a:lnTo>
                    <a:close/>
                    <a:moveTo>
                      <a:pt x="0" y="0"/>
                    </a:moveTo>
                    <a:lnTo>
                      <a:pt x="0" y="1412"/>
                    </a:lnTo>
                    <a:lnTo>
                      <a:pt x="1431" y="141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7"/>
              <p:cNvSpPr/>
              <p:nvPr/>
            </p:nvSpPr>
            <p:spPr>
              <a:xfrm>
                <a:off x="7626954" y="599598"/>
                <a:ext cx="233936" cy="231823"/>
              </a:xfrm>
              <a:custGeom>
                <a:avLst/>
                <a:gdLst/>
                <a:ahLst/>
                <a:cxnLst/>
                <a:rect l="l" t="t" r="r" b="b"/>
                <a:pathLst>
                  <a:path w="2109" h="2090" extrusionOk="0">
                    <a:moveTo>
                      <a:pt x="0" y="0"/>
                    </a:moveTo>
                    <a:lnTo>
                      <a:pt x="0"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7"/>
              <p:cNvSpPr/>
              <p:nvPr/>
            </p:nvSpPr>
            <p:spPr>
              <a:xfrm>
                <a:off x="7664556" y="779178"/>
                <a:ext cx="158730" cy="14641"/>
              </a:xfrm>
              <a:custGeom>
                <a:avLst/>
                <a:gdLst/>
                <a:ahLst/>
                <a:cxnLst/>
                <a:rect l="l" t="t" r="r" b="b"/>
                <a:pathLst>
                  <a:path w="1431" h="132" extrusionOk="0">
                    <a:moveTo>
                      <a:pt x="0" y="0"/>
                    </a:moveTo>
                    <a:lnTo>
                      <a:pt x="0" y="132"/>
                    </a:lnTo>
                    <a:lnTo>
                      <a:pt x="1431" y="13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49" name="Google Shape;1149;p17"/>
            <p:cNvCxnSpPr/>
            <p:nvPr/>
          </p:nvCxnSpPr>
          <p:spPr>
            <a:xfrm>
              <a:off x="912917" y="1832000"/>
              <a:ext cx="7332000" cy="0"/>
            </a:xfrm>
            <a:prstGeom prst="straightConnector1">
              <a:avLst/>
            </a:prstGeom>
            <a:noFill/>
            <a:ln w="19050" cap="flat" cmpd="sng">
              <a:solidFill>
                <a:schemeClr val="accent1"/>
              </a:solidFill>
              <a:prstDash val="solid"/>
              <a:round/>
              <a:headEnd type="none" w="med" len="med"/>
              <a:tailEnd type="none" w="med" len="med"/>
            </a:ln>
          </p:spPr>
        </p:cxnSp>
      </p:grpSp>
      <p:sp>
        <p:nvSpPr>
          <p:cNvPr id="1150" name="Google Shape;1150;p17"/>
          <p:cNvSpPr txBox="1">
            <a:spLocks noGrp="1"/>
          </p:cNvSpPr>
          <p:nvPr>
            <p:ph type="title"/>
          </p:nvPr>
        </p:nvSpPr>
        <p:spPr>
          <a:xfrm>
            <a:off x="2355150" y="2015491"/>
            <a:ext cx="4433700" cy="365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51" name="Google Shape;1151;p17"/>
          <p:cNvSpPr txBox="1">
            <a:spLocks noGrp="1"/>
          </p:cNvSpPr>
          <p:nvPr>
            <p:ph type="subTitle" idx="1"/>
          </p:nvPr>
        </p:nvSpPr>
        <p:spPr>
          <a:xfrm>
            <a:off x="2772750" y="2570643"/>
            <a:ext cx="3598500" cy="365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lvl1pPr>
            <a:lvl2pPr lvl="1" rtl="0">
              <a:spcBef>
                <a:spcPts val="0"/>
              </a:spcBef>
              <a:spcAft>
                <a:spcPts val="0"/>
              </a:spcAft>
              <a:buClr>
                <a:schemeClr val="lt1"/>
              </a:buClr>
              <a:buSzPts val="1600"/>
              <a:buNone/>
              <a:defRPr>
                <a:solidFill>
                  <a:schemeClr val="lt1"/>
                </a:solidFill>
              </a:defRPr>
            </a:lvl2pPr>
            <a:lvl3pPr lvl="2" rtl="0">
              <a:spcBef>
                <a:spcPts val="0"/>
              </a:spcBef>
              <a:spcAft>
                <a:spcPts val="0"/>
              </a:spcAft>
              <a:buClr>
                <a:schemeClr val="lt1"/>
              </a:buClr>
              <a:buSzPts val="1600"/>
              <a:buNone/>
              <a:defRPr>
                <a:solidFill>
                  <a:schemeClr val="lt1"/>
                </a:solidFill>
              </a:defRPr>
            </a:lvl3pPr>
            <a:lvl4pPr lvl="3" rtl="0">
              <a:spcBef>
                <a:spcPts val="0"/>
              </a:spcBef>
              <a:spcAft>
                <a:spcPts val="0"/>
              </a:spcAft>
              <a:buClr>
                <a:schemeClr val="lt1"/>
              </a:buClr>
              <a:buSzPts val="1600"/>
              <a:buNone/>
              <a:defRPr>
                <a:solidFill>
                  <a:schemeClr val="lt1"/>
                </a:solidFill>
              </a:defRPr>
            </a:lvl4pPr>
            <a:lvl5pPr lvl="4" rtl="0">
              <a:spcBef>
                <a:spcPts val="0"/>
              </a:spcBef>
              <a:spcAft>
                <a:spcPts val="0"/>
              </a:spcAft>
              <a:buClr>
                <a:schemeClr val="lt1"/>
              </a:buClr>
              <a:buSzPts val="1600"/>
              <a:buNone/>
              <a:defRPr>
                <a:solidFill>
                  <a:schemeClr val="lt1"/>
                </a:solidFill>
              </a:defRPr>
            </a:lvl5pPr>
            <a:lvl6pPr lvl="5" rtl="0">
              <a:spcBef>
                <a:spcPts val="0"/>
              </a:spcBef>
              <a:spcAft>
                <a:spcPts val="0"/>
              </a:spcAft>
              <a:buClr>
                <a:schemeClr val="lt1"/>
              </a:buClr>
              <a:buSzPts val="1600"/>
              <a:buNone/>
              <a:defRPr>
                <a:solidFill>
                  <a:schemeClr val="lt1"/>
                </a:solidFill>
              </a:defRPr>
            </a:lvl6pPr>
            <a:lvl7pPr lvl="6" rtl="0">
              <a:spcBef>
                <a:spcPts val="0"/>
              </a:spcBef>
              <a:spcAft>
                <a:spcPts val="0"/>
              </a:spcAft>
              <a:buClr>
                <a:schemeClr val="lt1"/>
              </a:buClr>
              <a:buSzPts val="1600"/>
              <a:buNone/>
              <a:defRPr>
                <a:solidFill>
                  <a:schemeClr val="lt1"/>
                </a:solidFill>
              </a:defRPr>
            </a:lvl7pPr>
            <a:lvl8pPr lvl="7" rtl="0">
              <a:spcBef>
                <a:spcPts val="0"/>
              </a:spcBef>
              <a:spcAft>
                <a:spcPts val="0"/>
              </a:spcAft>
              <a:buClr>
                <a:schemeClr val="lt1"/>
              </a:buClr>
              <a:buSzPts val="1600"/>
              <a:buNone/>
              <a:defRPr>
                <a:solidFill>
                  <a:schemeClr val="lt1"/>
                </a:solidFill>
              </a:defRPr>
            </a:lvl8pPr>
            <a:lvl9pPr lvl="8" rtl="0">
              <a:spcBef>
                <a:spcPts val="0"/>
              </a:spcBef>
              <a:spcAft>
                <a:spcPts val="0"/>
              </a:spcAft>
              <a:buClr>
                <a:schemeClr val="lt1"/>
              </a:buClr>
              <a:buSzPts val="1600"/>
              <a:buNone/>
              <a:defRPr>
                <a:solidFill>
                  <a:schemeClr val="lt1"/>
                </a:solidFill>
              </a:defRPr>
            </a:lvl9pPr>
          </a:lstStyle>
          <a:p>
            <a:endParaRPr/>
          </a:p>
        </p:txBody>
      </p:sp>
      <p:sp>
        <p:nvSpPr>
          <p:cNvPr id="1152" name="Google Shape;1152;p17"/>
          <p:cNvSpPr txBox="1">
            <a:spLocks noGrp="1"/>
          </p:cNvSpPr>
          <p:nvPr>
            <p:ph type="title" idx="2" hasCustomPrompt="1"/>
          </p:nvPr>
        </p:nvSpPr>
        <p:spPr>
          <a:xfrm>
            <a:off x="4027950" y="3568853"/>
            <a:ext cx="1088100" cy="475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153" name="Google Shape;1153;p17"/>
          <p:cNvSpPr/>
          <p:nvPr/>
        </p:nvSpPr>
        <p:spPr>
          <a:xfrm flipH="1">
            <a:off x="422329" y="294500"/>
            <a:ext cx="162000" cy="162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7"/>
          <p:cNvSpPr/>
          <p:nvPr/>
        </p:nvSpPr>
        <p:spPr>
          <a:xfrm flipH="1">
            <a:off x="1777679" y="28490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7"/>
          <p:cNvSpPr/>
          <p:nvPr/>
        </p:nvSpPr>
        <p:spPr>
          <a:xfrm flipH="1">
            <a:off x="6844504" y="356500"/>
            <a:ext cx="183000" cy="183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7"/>
          <p:cNvSpPr/>
          <p:nvPr/>
        </p:nvSpPr>
        <p:spPr>
          <a:xfrm flipH="1">
            <a:off x="9010904" y="53950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7"/>
          <p:cNvSpPr/>
          <p:nvPr/>
        </p:nvSpPr>
        <p:spPr>
          <a:xfrm flipH="1">
            <a:off x="1884479" y="956838"/>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7"/>
          <p:cNvSpPr/>
          <p:nvPr/>
        </p:nvSpPr>
        <p:spPr>
          <a:xfrm flipH="1">
            <a:off x="7853976" y="1413575"/>
            <a:ext cx="60600" cy="6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7"/>
          <p:cNvSpPr/>
          <p:nvPr/>
        </p:nvSpPr>
        <p:spPr>
          <a:xfrm flipH="1">
            <a:off x="8025704" y="611425"/>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7"/>
          <p:cNvSpPr/>
          <p:nvPr/>
        </p:nvSpPr>
        <p:spPr>
          <a:xfrm flipH="1">
            <a:off x="1055579" y="1261638"/>
            <a:ext cx="82200" cy="82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7"/>
          <p:cNvSpPr/>
          <p:nvPr/>
        </p:nvSpPr>
        <p:spPr>
          <a:xfrm flipH="1">
            <a:off x="2589745" y="356493"/>
            <a:ext cx="183000" cy="183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7"/>
          <p:cNvSpPr/>
          <p:nvPr/>
        </p:nvSpPr>
        <p:spPr>
          <a:xfrm>
            <a:off x="6457125" y="978050"/>
            <a:ext cx="147900" cy="1479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7"/>
          <p:cNvSpPr/>
          <p:nvPr/>
        </p:nvSpPr>
        <p:spPr>
          <a:xfrm>
            <a:off x="6457125" y="4072550"/>
            <a:ext cx="106800" cy="1068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7"/>
          <p:cNvSpPr/>
          <p:nvPr/>
        </p:nvSpPr>
        <p:spPr>
          <a:xfrm>
            <a:off x="2599275" y="775950"/>
            <a:ext cx="314700" cy="3147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3">
  <p:cSld name="CUSTOM_15">
    <p:bg>
      <p:bgPr>
        <a:gradFill>
          <a:gsLst>
            <a:gs pos="0">
              <a:srgbClr val="762EE1"/>
            </a:gs>
            <a:gs pos="38000">
              <a:srgbClr val="B26FFB"/>
            </a:gs>
            <a:gs pos="100000">
              <a:schemeClr val="lt2"/>
            </a:gs>
          </a:gsLst>
          <a:lin ang="5400700" scaled="0"/>
        </a:gradFill>
        <a:effectLst/>
      </p:bgPr>
    </p:bg>
    <p:spTree>
      <p:nvGrpSpPr>
        <p:cNvPr id="1" name="Shape 1216"/>
        <p:cNvGrpSpPr/>
        <p:nvPr/>
      </p:nvGrpSpPr>
      <p:grpSpPr>
        <a:xfrm>
          <a:off x="0" y="0"/>
          <a:ext cx="0" cy="0"/>
          <a:chOff x="0" y="0"/>
          <a:chExt cx="0" cy="0"/>
        </a:xfrm>
      </p:grpSpPr>
      <p:sp>
        <p:nvSpPr>
          <p:cNvPr id="1217" name="Google Shape;1217;p20"/>
          <p:cNvSpPr/>
          <p:nvPr/>
        </p:nvSpPr>
        <p:spPr>
          <a:xfrm>
            <a:off x="-40476" y="-2695110"/>
            <a:ext cx="9224952" cy="9652775"/>
          </a:xfrm>
          <a:custGeom>
            <a:avLst/>
            <a:gdLst/>
            <a:ahLst/>
            <a:cxnLst/>
            <a:rect l="l" t="t" r="r" b="b"/>
            <a:pathLst>
              <a:path w="115449" h="115450" extrusionOk="0">
                <a:moveTo>
                  <a:pt x="10485" y="246"/>
                </a:moveTo>
                <a:lnTo>
                  <a:pt x="10485" y="10486"/>
                </a:lnTo>
                <a:lnTo>
                  <a:pt x="245" y="10486"/>
                </a:lnTo>
                <a:lnTo>
                  <a:pt x="245" y="246"/>
                </a:lnTo>
                <a:close/>
                <a:moveTo>
                  <a:pt x="20951" y="246"/>
                </a:moveTo>
                <a:lnTo>
                  <a:pt x="20951" y="10486"/>
                </a:lnTo>
                <a:lnTo>
                  <a:pt x="10711" y="10486"/>
                </a:lnTo>
                <a:lnTo>
                  <a:pt x="10711" y="246"/>
                </a:lnTo>
                <a:close/>
                <a:moveTo>
                  <a:pt x="31436" y="246"/>
                </a:moveTo>
                <a:lnTo>
                  <a:pt x="31436" y="10486"/>
                </a:lnTo>
                <a:lnTo>
                  <a:pt x="21177" y="10486"/>
                </a:lnTo>
                <a:lnTo>
                  <a:pt x="21177" y="246"/>
                </a:lnTo>
                <a:close/>
                <a:moveTo>
                  <a:pt x="41902" y="246"/>
                </a:moveTo>
                <a:lnTo>
                  <a:pt x="41902" y="10486"/>
                </a:lnTo>
                <a:lnTo>
                  <a:pt x="31662" y="10486"/>
                </a:lnTo>
                <a:lnTo>
                  <a:pt x="31662" y="246"/>
                </a:lnTo>
                <a:close/>
                <a:moveTo>
                  <a:pt x="52369" y="246"/>
                </a:moveTo>
                <a:lnTo>
                  <a:pt x="52369" y="10486"/>
                </a:lnTo>
                <a:lnTo>
                  <a:pt x="42128" y="10486"/>
                </a:lnTo>
                <a:lnTo>
                  <a:pt x="42128" y="246"/>
                </a:lnTo>
                <a:close/>
                <a:moveTo>
                  <a:pt x="62854" y="246"/>
                </a:moveTo>
                <a:lnTo>
                  <a:pt x="62854" y="10486"/>
                </a:lnTo>
                <a:lnTo>
                  <a:pt x="52613" y="10486"/>
                </a:lnTo>
                <a:lnTo>
                  <a:pt x="52613" y="246"/>
                </a:lnTo>
                <a:close/>
                <a:moveTo>
                  <a:pt x="73320" y="246"/>
                </a:moveTo>
                <a:lnTo>
                  <a:pt x="73320" y="10486"/>
                </a:lnTo>
                <a:lnTo>
                  <a:pt x="63080" y="10486"/>
                </a:lnTo>
                <a:lnTo>
                  <a:pt x="63080" y="246"/>
                </a:lnTo>
                <a:close/>
                <a:moveTo>
                  <a:pt x="83805" y="246"/>
                </a:moveTo>
                <a:lnTo>
                  <a:pt x="83805" y="10486"/>
                </a:lnTo>
                <a:lnTo>
                  <a:pt x="73546" y="10486"/>
                </a:lnTo>
                <a:lnTo>
                  <a:pt x="73546" y="246"/>
                </a:lnTo>
                <a:close/>
                <a:moveTo>
                  <a:pt x="94271" y="246"/>
                </a:moveTo>
                <a:lnTo>
                  <a:pt x="94271" y="10486"/>
                </a:lnTo>
                <a:lnTo>
                  <a:pt x="84031" y="10486"/>
                </a:lnTo>
                <a:lnTo>
                  <a:pt x="84031" y="246"/>
                </a:lnTo>
                <a:close/>
                <a:moveTo>
                  <a:pt x="104737" y="246"/>
                </a:moveTo>
                <a:lnTo>
                  <a:pt x="104737" y="10486"/>
                </a:lnTo>
                <a:lnTo>
                  <a:pt x="94497" y="10486"/>
                </a:lnTo>
                <a:lnTo>
                  <a:pt x="94497" y="246"/>
                </a:lnTo>
                <a:close/>
                <a:moveTo>
                  <a:pt x="115222" y="246"/>
                </a:moveTo>
                <a:lnTo>
                  <a:pt x="115222" y="10486"/>
                </a:lnTo>
                <a:lnTo>
                  <a:pt x="104982" y="10486"/>
                </a:lnTo>
                <a:lnTo>
                  <a:pt x="104982" y="246"/>
                </a:lnTo>
                <a:close/>
                <a:moveTo>
                  <a:pt x="10485" y="10712"/>
                </a:moveTo>
                <a:lnTo>
                  <a:pt x="10485" y="20952"/>
                </a:lnTo>
                <a:lnTo>
                  <a:pt x="245" y="20952"/>
                </a:lnTo>
                <a:lnTo>
                  <a:pt x="245" y="10712"/>
                </a:lnTo>
                <a:close/>
                <a:moveTo>
                  <a:pt x="20951" y="10712"/>
                </a:moveTo>
                <a:lnTo>
                  <a:pt x="20951" y="20952"/>
                </a:lnTo>
                <a:lnTo>
                  <a:pt x="10711" y="20952"/>
                </a:lnTo>
                <a:lnTo>
                  <a:pt x="10711" y="10712"/>
                </a:lnTo>
                <a:close/>
                <a:moveTo>
                  <a:pt x="31436" y="10712"/>
                </a:moveTo>
                <a:lnTo>
                  <a:pt x="31436" y="20952"/>
                </a:lnTo>
                <a:lnTo>
                  <a:pt x="21177" y="20952"/>
                </a:lnTo>
                <a:lnTo>
                  <a:pt x="21177" y="10712"/>
                </a:lnTo>
                <a:close/>
                <a:moveTo>
                  <a:pt x="41902" y="10712"/>
                </a:moveTo>
                <a:lnTo>
                  <a:pt x="41902" y="20952"/>
                </a:lnTo>
                <a:lnTo>
                  <a:pt x="31662" y="20952"/>
                </a:lnTo>
                <a:lnTo>
                  <a:pt x="31662" y="10712"/>
                </a:lnTo>
                <a:close/>
                <a:moveTo>
                  <a:pt x="52369" y="10712"/>
                </a:moveTo>
                <a:lnTo>
                  <a:pt x="52369" y="20952"/>
                </a:lnTo>
                <a:lnTo>
                  <a:pt x="42128" y="20952"/>
                </a:lnTo>
                <a:lnTo>
                  <a:pt x="42128" y="10712"/>
                </a:lnTo>
                <a:close/>
                <a:moveTo>
                  <a:pt x="62854" y="10712"/>
                </a:moveTo>
                <a:lnTo>
                  <a:pt x="62854" y="20952"/>
                </a:lnTo>
                <a:lnTo>
                  <a:pt x="52613" y="20952"/>
                </a:lnTo>
                <a:lnTo>
                  <a:pt x="52613" y="10712"/>
                </a:lnTo>
                <a:close/>
                <a:moveTo>
                  <a:pt x="73320" y="10712"/>
                </a:moveTo>
                <a:lnTo>
                  <a:pt x="73320" y="20952"/>
                </a:lnTo>
                <a:lnTo>
                  <a:pt x="63080" y="20952"/>
                </a:lnTo>
                <a:lnTo>
                  <a:pt x="63080" y="10712"/>
                </a:lnTo>
                <a:close/>
                <a:moveTo>
                  <a:pt x="83805" y="10712"/>
                </a:moveTo>
                <a:lnTo>
                  <a:pt x="83805" y="20952"/>
                </a:lnTo>
                <a:lnTo>
                  <a:pt x="73546" y="20952"/>
                </a:lnTo>
                <a:lnTo>
                  <a:pt x="73546" y="10712"/>
                </a:lnTo>
                <a:close/>
                <a:moveTo>
                  <a:pt x="94271" y="10712"/>
                </a:moveTo>
                <a:lnTo>
                  <a:pt x="94271" y="20952"/>
                </a:lnTo>
                <a:lnTo>
                  <a:pt x="84031" y="20952"/>
                </a:lnTo>
                <a:lnTo>
                  <a:pt x="84031" y="10712"/>
                </a:lnTo>
                <a:close/>
                <a:moveTo>
                  <a:pt x="104737" y="10712"/>
                </a:moveTo>
                <a:lnTo>
                  <a:pt x="104737" y="20952"/>
                </a:lnTo>
                <a:lnTo>
                  <a:pt x="94497" y="20952"/>
                </a:lnTo>
                <a:lnTo>
                  <a:pt x="94497" y="10712"/>
                </a:lnTo>
                <a:close/>
                <a:moveTo>
                  <a:pt x="115222" y="10712"/>
                </a:moveTo>
                <a:lnTo>
                  <a:pt x="115222" y="20952"/>
                </a:lnTo>
                <a:lnTo>
                  <a:pt x="104982" y="20952"/>
                </a:lnTo>
                <a:lnTo>
                  <a:pt x="104982" y="10712"/>
                </a:lnTo>
                <a:close/>
                <a:moveTo>
                  <a:pt x="10485" y="21178"/>
                </a:moveTo>
                <a:lnTo>
                  <a:pt x="10485" y="31437"/>
                </a:lnTo>
                <a:lnTo>
                  <a:pt x="245" y="31437"/>
                </a:lnTo>
                <a:lnTo>
                  <a:pt x="245" y="21178"/>
                </a:lnTo>
                <a:close/>
                <a:moveTo>
                  <a:pt x="20951" y="21178"/>
                </a:moveTo>
                <a:lnTo>
                  <a:pt x="20951" y="31437"/>
                </a:lnTo>
                <a:lnTo>
                  <a:pt x="10711" y="31437"/>
                </a:lnTo>
                <a:lnTo>
                  <a:pt x="10711" y="21178"/>
                </a:lnTo>
                <a:close/>
                <a:moveTo>
                  <a:pt x="31436" y="21178"/>
                </a:moveTo>
                <a:lnTo>
                  <a:pt x="31436" y="31437"/>
                </a:lnTo>
                <a:lnTo>
                  <a:pt x="21177" y="31437"/>
                </a:lnTo>
                <a:lnTo>
                  <a:pt x="21177" y="21178"/>
                </a:lnTo>
                <a:close/>
                <a:moveTo>
                  <a:pt x="41902" y="21178"/>
                </a:moveTo>
                <a:lnTo>
                  <a:pt x="41902" y="31437"/>
                </a:lnTo>
                <a:lnTo>
                  <a:pt x="31662" y="31437"/>
                </a:lnTo>
                <a:lnTo>
                  <a:pt x="31662" y="21178"/>
                </a:lnTo>
                <a:close/>
                <a:moveTo>
                  <a:pt x="52369" y="21178"/>
                </a:moveTo>
                <a:lnTo>
                  <a:pt x="52369" y="31437"/>
                </a:lnTo>
                <a:lnTo>
                  <a:pt x="42128" y="31437"/>
                </a:lnTo>
                <a:lnTo>
                  <a:pt x="42128" y="21178"/>
                </a:lnTo>
                <a:close/>
                <a:moveTo>
                  <a:pt x="62854" y="21178"/>
                </a:moveTo>
                <a:lnTo>
                  <a:pt x="62854" y="31437"/>
                </a:lnTo>
                <a:lnTo>
                  <a:pt x="52613" y="31437"/>
                </a:lnTo>
                <a:lnTo>
                  <a:pt x="52613" y="21178"/>
                </a:lnTo>
                <a:close/>
                <a:moveTo>
                  <a:pt x="73320" y="21178"/>
                </a:moveTo>
                <a:lnTo>
                  <a:pt x="73320" y="31437"/>
                </a:lnTo>
                <a:lnTo>
                  <a:pt x="63080" y="31437"/>
                </a:lnTo>
                <a:lnTo>
                  <a:pt x="63080" y="21178"/>
                </a:lnTo>
                <a:close/>
                <a:moveTo>
                  <a:pt x="83805" y="21178"/>
                </a:moveTo>
                <a:lnTo>
                  <a:pt x="83805" y="31437"/>
                </a:lnTo>
                <a:lnTo>
                  <a:pt x="73546" y="31437"/>
                </a:lnTo>
                <a:lnTo>
                  <a:pt x="73546" y="21178"/>
                </a:lnTo>
                <a:close/>
                <a:moveTo>
                  <a:pt x="94271" y="21178"/>
                </a:moveTo>
                <a:lnTo>
                  <a:pt x="94271" y="31437"/>
                </a:lnTo>
                <a:lnTo>
                  <a:pt x="84031" y="31437"/>
                </a:lnTo>
                <a:lnTo>
                  <a:pt x="84031" y="21178"/>
                </a:lnTo>
                <a:close/>
                <a:moveTo>
                  <a:pt x="104737" y="21178"/>
                </a:moveTo>
                <a:lnTo>
                  <a:pt x="104737" y="31437"/>
                </a:lnTo>
                <a:lnTo>
                  <a:pt x="94497" y="31437"/>
                </a:lnTo>
                <a:lnTo>
                  <a:pt x="94497" y="21178"/>
                </a:lnTo>
                <a:close/>
                <a:moveTo>
                  <a:pt x="115222" y="21178"/>
                </a:moveTo>
                <a:lnTo>
                  <a:pt x="115222" y="31437"/>
                </a:lnTo>
                <a:lnTo>
                  <a:pt x="104982" y="31437"/>
                </a:lnTo>
                <a:lnTo>
                  <a:pt x="104982" y="21178"/>
                </a:lnTo>
                <a:close/>
                <a:moveTo>
                  <a:pt x="10485" y="31663"/>
                </a:moveTo>
                <a:lnTo>
                  <a:pt x="10485" y="41903"/>
                </a:lnTo>
                <a:lnTo>
                  <a:pt x="245" y="41903"/>
                </a:lnTo>
                <a:lnTo>
                  <a:pt x="245" y="31663"/>
                </a:lnTo>
                <a:close/>
                <a:moveTo>
                  <a:pt x="20951" y="31663"/>
                </a:moveTo>
                <a:lnTo>
                  <a:pt x="20951" y="41903"/>
                </a:lnTo>
                <a:lnTo>
                  <a:pt x="10711" y="41903"/>
                </a:lnTo>
                <a:lnTo>
                  <a:pt x="10711" y="31663"/>
                </a:lnTo>
                <a:close/>
                <a:moveTo>
                  <a:pt x="31436" y="31663"/>
                </a:moveTo>
                <a:lnTo>
                  <a:pt x="31436" y="41903"/>
                </a:lnTo>
                <a:lnTo>
                  <a:pt x="21177" y="41903"/>
                </a:lnTo>
                <a:lnTo>
                  <a:pt x="21177" y="31663"/>
                </a:lnTo>
                <a:close/>
                <a:moveTo>
                  <a:pt x="41902" y="31663"/>
                </a:moveTo>
                <a:lnTo>
                  <a:pt x="41902" y="41903"/>
                </a:lnTo>
                <a:lnTo>
                  <a:pt x="31662" y="41903"/>
                </a:lnTo>
                <a:lnTo>
                  <a:pt x="31662" y="31663"/>
                </a:lnTo>
                <a:close/>
                <a:moveTo>
                  <a:pt x="52369" y="31663"/>
                </a:moveTo>
                <a:lnTo>
                  <a:pt x="52369" y="41903"/>
                </a:lnTo>
                <a:lnTo>
                  <a:pt x="42128" y="41903"/>
                </a:lnTo>
                <a:lnTo>
                  <a:pt x="42128" y="31663"/>
                </a:lnTo>
                <a:close/>
                <a:moveTo>
                  <a:pt x="62854" y="31663"/>
                </a:moveTo>
                <a:lnTo>
                  <a:pt x="62854" y="41903"/>
                </a:lnTo>
                <a:lnTo>
                  <a:pt x="52613" y="41903"/>
                </a:lnTo>
                <a:lnTo>
                  <a:pt x="52613" y="31663"/>
                </a:lnTo>
                <a:close/>
                <a:moveTo>
                  <a:pt x="73320" y="31663"/>
                </a:moveTo>
                <a:lnTo>
                  <a:pt x="73320" y="41903"/>
                </a:lnTo>
                <a:lnTo>
                  <a:pt x="63080" y="41903"/>
                </a:lnTo>
                <a:lnTo>
                  <a:pt x="63080" y="31663"/>
                </a:lnTo>
                <a:close/>
                <a:moveTo>
                  <a:pt x="83805" y="31663"/>
                </a:moveTo>
                <a:lnTo>
                  <a:pt x="83805" y="41903"/>
                </a:lnTo>
                <a:lnTo>
                  <a:pt x="73546" y="41903"/>
                </a:lnTo>
                <a:lnTo>
                  <a:pt x="73546" y="31663"/>
                </a:lnTo>
                <a:close/>
                <a:moveTo>
                  <a:pt x="94271" y="31663"/>
                </a:moveTo>
                <a:lnTo>
                  <a:pt x="94271" y="41903"/>
                </a:lnTo>
                <a:lnTo>
                  <a:pt x="84031" y="41903"/>
                </a:lnTo>
                <a:lnTo>
                  <a:pt x="84031" y="31663"/>
                </a:lnTo>
                <a:close/>
                <a:moveTo>
                  <a:pt x="104737" y="31663"/>
                </a:moveTo>
                <a:lnTo>
                  <a:pt x="104737" y="41903"/>
                </a:lnTo>
                <a:lnTo>
                  <a:pt x="94497" y="41903"/>
                </a:lnTo>
                <a:lnTo>
                  <a:pt x="94497" y="31663"/>
                </a:lnTo>
                <a:close/>
                <a:moveTo>
                  <a:pt x="115222" y="31663"/>
                </a:moveTo>
                <a:lnTo>
                  <a:pt x="115222" y="41903"/>
                </a:lnTo>
                <a:lnTo>
                  <a:pt x="104982" y="41903"/>
                </a:lnTo>
                <a:lnTo>
                  <a:pt x="104982" y="31663"/>
                </a:lnTo>
                <a:close/>
                <a:moveTo>
                  <a:pt x="10485" y="42129"/>
                </a:moveTo>
                <a:lnTo>
                  <a:pt x="10485" y="52370"/>
                </a:lnTo>
                <a:lnTo>
                  <a:pt x="245" y="52370"/>
                </a:lnTo>
                <a:lnTo>
                  <a:pt x="245" y="42129"/>
                </a:lnTo>
                <a:close/>
                <a:moveTo>
                  <a:pt x="20951" y="42129"/>
                </a:moveTo>
                <a:lnTo>
                  <a:pt x="20951" y="52370"/>
                </a:lnTo>
                <a:lnTo>
                  <a:pt x="10711" y="52370"/>
                </a:lnTo>
                <a:lnTo>
                  <a:pt x="10711" y="42129"/>
                </a:lnTo>
                <a:close/>
                <a:moveTo>
                  <a:pt x="31436" y="42129"/>
                </a:moveTo>
                <a:lnTo>
                  <a:pt x="31436" y="52370"/>
                </a:lnTo>
                <a:lnTo>
                  <a:pt x="21177" y="52370"/>
                </a:lnTo>
                <a:lnTo>
                  <a:pt x="21177" y="42129"/>
                </a:lnTo>
                <a:close/>
                <a:moveTo>
                  <a:pt x="41902" y="42129"/>
                </a:moveTo>
                <a:lnTo>
                  <a:pt x="41902" y="52370"/>
                </a:lnTo>
                <a:lnTo>
                  <a:pt x="31662" y="52370"/>
                </a:lnTo>
                <a:lnTo>
                  <a:pt x="31662" y="42129"/>
                </a:lnTo>
                <a:close/>
                <a:moveTo>
                  <a:pt x="52369" y="42129"/>
                </a:moveTo>
                <a:lnTo>
                  <a:pt x="52369" y="52370"/>
                </a:lnTo>
                <a:lnTo>
                  <a:pt x="42128" y="52370"/>
                </a:lnTo>
                <a:lnTo>
                  <a:pt x="42128" y="42129"/>
                </a:lnTo>
                <a:close/>
                <a:moveTo>
                  <a:pt x="62854" y="42129"/>
                </a:moveTo>
                <a:lnTo>
                  <a:pt x="62854" y="52370"/>
                </a:lnTo>
                <a:lnTo>
                  <a:pt x="52613" y="52370"/>
                </a:lnTo>
                <a:lnTo>
                  <a:pt x="52613" y="42129"/>
                </a:lnTo>
                <a:close/>
                <a:moveTo>
                  <a:pt x="73320" y="42129"/>
                </a:moveTo>
                <a:lnTo>
                  <a:pt x="73320" y="52370"/>
                </a:lnTo>
                <a:lnTo>
                  <a:pt x="63080" y="52370"/>
                </a:lnTo>
                <a:lnTo>
                  <a:pt x="63080" y="42129"/>
                </a:lnTo>
                <a:close/>
                <a:moveTo>
                  <a:pt x="83805" y="42129"/>
                </a:moveTo>
                <a:lnTo>
                  <a:pt x="83805" y="52370"/>
                </a:lnTo>
                <a:lnTo>
                  <a:pt x="73546" y="52370"/>
                </a:lnTo>
                <a:lnTo>
                  <a:pt x="73546" y="42129"/>
                </a:lnTo>
                <a:close/>
                <a:moveTo>
                  <a:pt x="94271" y="42129"/>
                </a:moveTo>
                <a:lnTo>
                  <a:pt x="94271" y="52370"/>
                </a:lnTo>
                <a:lnTo>
                  <a:pt x="84031" y="52370"/>
                </a:lnTo>
                <a:lnTo>
                  <a:pt x="84031" y="42129"/>
                </a:lnTo>
                <a:close/>
                <a:moveTo>
                  <a:pt x="104737" y="42129"/>
                </a:moveTo>
                <a:lnTo>
                  <a:pt x="104737" y="52370"/>
                </a:lnTo>
                <a:lnTo>
                  <a:pt x="94497" y="52370"/>
                </a:lnTo>
                <a:lnTo>
                  <a:pt x="94497" y="42129"/>
                </a:lnTo>
                <a:close/>
                <a:moveTo>
                  <a:pt x="115222" y="42129"/>
                </a:moveTo>
                <a:lnTo>
                  <a:pt x="115222" y="52370"/>
                </a:lnTo>
                <a:lnTo>
                  <a:pt x="104982" y="52370"/>
                </a:lnTo>
                <a:lnTo>
                  <a:pt x="104982" y="42129"/>
                </a:lnTo>
                <a:close/>
                <a:moveTo>
                  <a:pt x="10485" y="52614"/>
                </a:moveTo>
                <a:lnTo>
                  <a:pt x="10485" y="62855"/>
                </a:lnTo>
                <a:lnTo>
                  <a:pt x="245" y="62855"/>
                </a:lnTo>
                <a:lnTo>
                  <a:pt x="245" y="52614"/>
                </a:lnTo>
                <a:close/>
                <a:moveTo>
                  <a:pt x="20951" y="52614"/>
                </a:moveTo>
                <a:lnTo>
                  <a:pt x="20951" y="62855"/>
                </a:lnTo>
                <a:lnTo>
                  <a:pt x="10711" y="62855"/>
                </a:lnTo>
                <a:lnTo>
                  <a:pt x="10711" y="52614"/>
                </a:lnTo>
                <a:close/>
                <a:moveTo>
                  <a:pt x="31436" y="52614"/>
                </a:moveTo>
                <a:lnTo>
                  <a:pt x="31436" y="62855"/>
                </a:lnTo>
                <a:lnTo>
                  <a:pt x="21177" y="62855"/>
                </a:lnTo>
                <a:lnTo>
                  <a:pt x="21177" y="52614"/>
                </a:lnTo>
                <a:close/>
                <a:moveTo>
                  <a:pt x="41902" y="52614"/>
                </a:moveTo>
                <a:lnTo>
                  <a:pt x="41902" y="62855"/>
                </a:lnTo>
                <a:lnTo>
                  <a:pt x="31662" y="62855"/>
                </a:lnTo>
                <a:lnTo>
                  <a:pt x="31662" y="52614"/>
                </a:lnTo>
                <a:close/>
                <a:moveTo>
                  <a:pt x="52369" y="52614"/>
                </a:moveTo>
                <a:lnTo>
                  <a:pt x="52369" y="62855"/>
                </a:lnTo>
                <a:lnTo>
                  <a:pt x="42128" y="62855"/>
                </a:lnTo>
                <a:lnTo>
                  <a:pt x="42128" y="52614"/>
                </a:lnTo>
                <a:close/>
                <a:moveTo>
                  <a:pt x="62854" y="52614"/>
                </a:moveTo>
                <a:lnTo>
                  <a:pt x="62854" y="62855"/>
                </a:lnTo>
                <a:lnTo>
                  <a:pt x="52613" y="62855"/>
                </a:lnTo>
                <a:lnTo>
                  <a:pt x="52613" y="52614"/>
                </a:lnTo>
                <a:close/>
                <a:moveTo>
                  <a:pt x="73320" y="52614"/>
                </a:moveTo>
                <a:lnTo>
                  <a:pt x="73320" y="62855"/>
                </a:lnTo>
                <a:lnTo>
                  <a:pt x="63080" y="62855"/>
                </a:lnTo>
                <a:lnTo>
                  <a:pt x="63080" y="52614"/>
                </a:lnTo>
                <a:close/>
                <a:moveTo>
                  <a:pt x="83805" y="52614"/>
                </a:moveTo>
                <a:lnTo>
                  <a:pt x="83805" y="62855"/>
                </a:lnTo>
                <a:lnTo>
                  <a:pt x="73546" y="62855"/>
                </a:lnTo>
                <a:lnTo>
                  <a:pt x="73546" y="52614"/>
                </a:lnTo>
                <a:close/>
                <a:moveTo>
                  <a:pt x="94271" y="52614"/>
                </a:moveTo>
                <a:lnTo>
                  <a:pt x="94271" y="62855"/>
                </a:lnTo>
                <a:lnTo>
                  <a:pt x="84031" y="62855"/>
                </a:lnTo>
                <a:lnTo>
                  <a:pt x="84031" y="52614"/>
                </a:lnTo>
                <a:close/>
                <a:moveTo>
                  <a:pt x="104737" y="52614"/>
                </a:moveTo>
                <a:lnTo>
                  <a:pt x="104737" y="62855"/>
                </a:lnTo>
                <a:lnTo>
                  <a:pt x="94497" y="62855"/>
                </a:lnTo>
                <a:lnTo>
                  <a:pt x="94497" y="52614"/>
                </a:lnTo>
                <a:close/>
                <a:moveTo>
                  <a:pt x="115222" y="52614"/>
                </a:moveTo>
                <a:lnTo>
                  <a:pt x="115222" y="62855"/>
                </a:lnTo>
                <a:lnTo>
                  <a:pt x="104982" y="62855"/>
                </a:lnTo>
                <a:lnTo>
                  <a:pt x="104982" y="52614"/>
                </a:lnTo>
                <a:close/>
                <a:moveTo>
                  <a:pt x="10485" y="63080"/>
                </a:moveTo>
                <a:lnTo>
                  <a:pt x="10485" y="73321"/>
                </a:lnTo>
                <a:lnTo>
                  <a:pt x="245" y="73321"/>
                </a:lnTo>
                <a:lnTo>
                  <a:pt x="245" y="63080"/>
                </a:lnTo>
                <a:close/>
                <a:moveTo>
                  <a:pt x="20951" y="63080"/>
                </a:moveTo>
                <a:lnTo>
                  <a:pt x="20951" y="73321"/>
                </a:lnTo>
                <a:lnTo>
                  <a:pt x="10711" y="73321"/>
                </a:lnTo>
                <a:lnTo>
                  <a:pt x="10711" y="63080"/>
                </a:lnTo>
                <a:close/>
                <a:moveTo>
                  <a:pt x="31436" y="63080"/>
                </a:moveTo>
                <a:lnTo>
                  <a:pt x="31436" y="73321"/>
                </a:lnTo>
                <a:lnTo>
                  <a:pt x="21177" y="73321"/>
                </a:lnTo>
                <a:lnTo>
                  <a:pt x="21177" y="63080"/>
                </a:lnTo>
                <a:close/>
                <a:moveTo>
                  <a:pt x="41902" y="63080"/>
                </a:moveTo>
                <a:lnTo>
                  <a:pt x="41902" y="73321"/>
                </a:lnTo>
                <a:lnTo>
                  <a:pt x="31662" y="73321"/>
                </a:lnTo>
                <a:lnTo>
                  <a:pt x="31662" y="63080"/>
                </a:lnTo>
                <a:close/>
                <a:moveTo>
                  <a:pt x="52369" y="63080"/>
                </a:moveTo>
                <a:lnTo>
                  <a:pt x="52369" y="73321"/>
                </a:lnTo>
                <a:lnTo>
                  <a:pt x="42128" y="73321"/>
                </a:lnTo>
                <a:lnTo>
                  <a:pt x="42128" y="63080"/>
                </a:lnTo>
                <a:close/>
                <a:moveTo>
                  <a:pt x="62854" y="63080"/>
                </a:moveTo>
                <a:lnTo>
                  <a:pt x="62854" y="73321"/>
                </a:lnTo>
                <a:lnTo>
                  <a:pt x="52613" y="73321"/>
                </a:lnTo>
                <a:lnTo>
                  <a:pt x="52613" y="63080"/>
                </a:lnTo>
                <a:close/>
                <a:moveTo>
                  <a:pt x="73320" y="63080"/>
                </a:moveTo>
                <a:lnTo>
                  <a:pt x="73320" y="73321"/>
                </a:lnTo>
                <a:lnTo>
                  <a:pt x="63080" y="73321"/>
                </a:lnTo>
                <a:lnTo>
                  <a:pt x="63080" y="63080"/>
                </a:lnTo>
                <a:close/>
                <a:moveTo>
                  <a:pt x="83805" y="63080"/>
                </a:moveTo>
                <a:lnTo>
                  <a:pt x="83805" y="73321"/>
                </a:lnTo>
                <a:lnTo>
                  <a:pt x="73546" y="73321"/>
                </a:lnTo>
                <a:lnTo>
                  <a:pt x="73546" y="63080"/>
                </a:lnTo>
                <a:close/>
                <a:moveTo>
                  <a:pt x="94271" y="63080"/>
                </a:moveTo>
                <a:lnTo>
                  <a:pt x="94271" y="73321"/>
                </a:lnTo>
                <a:lnTo>
                  <a:pt x="84031" y="73321"/>
                </a:lnTo>
                <a:lnTo>
                  <a:pt x="84031" y="63080"/>
                </a:lnTo>
                <a:close/>
                <a:moveTo>
                  <a:pt x="104737" y="63080"/>
                </a:moveTo>
                <a:lnTo>
                  <a:pt x="104737" y="73321"/>
                </a:lnTo>
                <a:lnTo>
                  <a:pt x="94497" y="73321"/>
                </a:lnTo>
                <a:lnTo>
                  <a:pt x="94497" y="63080"/>
                </a:lnTo>
                <a:close/>
                <a:moveTo>
                  <a:pt x="115222" y="63080"/>
                </a:moveTo>
                <a:lnTo>
                  <a:pt x="115222" y="73321"/>
                </a:lnTo>
                <a:lnTo>
                  <a:pt x="104982" y="73321"/>
                </a:lnTo>
                <a:lnTo>
                  <a:pt x="104982" y="63080"/>
                </a:lnTo>
                <a:close/>
                <a:moveTo>
                  <a:pt x="10485" y="73547"/>
                </a:moveTo>
                <a:lnTo>
                  <a:pt x="10485" y="83806"/>
                </a:lnTo>
                <a:lnTo>
                  <a:pt x="245" y="83806"/>
                </a:lnTo>
                <a:lnTo>
                  <a:pt x="245" y="73547"/>
                </a:lnTo>
                <a:close/>
                <a:moveTo>
                  <a:pt x="20951" y="73547"/>
                </a:moveTo>
                <a:lnTo>
                  <a:pt x="20951" y="83806"/>
                </a:lnTo>
                <a:lnTo>
                  <a:pt x="10711" y="83806"/>
                </a:lnTo>
                <a:lnTo>
                  <a:pt x="10711" y="73547"/>
                </a:lnTo>
                <a:close/>
                <a:moveTo>
                  <a:pt x="31436" y="73547"/>
                </a:moveTo>
                <a:lnTo>
                  <a:pt x="31436" y="83806"/>
                </a:lnTo>
                <a:lnTo>
                  <a:pt x="21177" y="83806"/>
                </a:lnTo>
                <a:lnTo>
                  <a:pt x="21177" y="73547"/>
                </a:lnTo>
                <a:close/>
                <a:moveTo>
                  <a:pt x="41902" y="73547"/>
                </a:moveTo>
                <a:lnTo>
                  <a:pt x="41902" y="83806"/>
                </a:lnTo>
                <a:lnTo>
                  <a:pt x="31662" y="83806"/>
                </a:lnTo>
                <a:lnTo>
                  <a:pt x="31662" y="73547"/>
                </a:lnTo>
                <a:close/>
                <a:moveTo>
                  <a:pt x="52369" y="73547"/>
                </a:moveTo>
                <a:lnTo>
                  <a:pt x="52369" y="83806"/>
                </a:lnTo>
                <a:lnTo>
                  <a:pt x="42128" y="83806"/>
                </a:lnTo>
                <a:lnTo>
                  <a:pt x="42128" y="73547"/>
                </a:lnTo>
                <a:close/>
                <a:moveTo>
                  <a:pt x="62854" y="73547"/>
                </a:moveTo>
                <a:lnTo>
                  <a:pt x="62854" y="83806"/>
                </a:lnTo>
                <a:lnTo>
                  <a:pt x="52613" y="83806"/>
                </a:lnTo>
                <a:lnTo>
                  <a:pt x="52613" y="73547"/>
                </a:lnTo>
                <a:close/>
                <a:moveTo>
                  <a:pt x="73320" y="73547"/>
                </a:moveTo>
                <a:lnTo>
                  <a:pt x="73320" y="83806"/>
                </a:lnTo>
                <a:lnTo>
                  <a:pt x="63080" y="83806"/>
                </a:lnTo>
                <a:lnTo>
                  <a:pt x="63080" y="73547"/>
                </a:lnTo>
                <a:close/>
                <a:moveTo>
                  <a:pt x="83805" y="73547"/>
                </a:moveTo>
                <a:lnTo>
                  <a:pt x="83805" y="83806"/>
                </a:lnTo>
                <a:lnTo>
                  <a:pt x="73546" y="83806"/>
                </a:lnTo>
                <a:lnTo>
                  <a:pt x="73546" y="73547"/>
                </a:lnTo>
                <a:close/>
                <a:moveTo>
                  <a:pt x="94271" y="73547"/>
                </a:moveTo>
                <a:lnTo>
                  <a:pt x="94271" y="83806"/>
                </a:lnTo>
                <a:lnTo>
                  <a:pt x="84031" y="83806"/>
                </a:lnTo>
                <a:lnTo>
                  <a:pt x="84031" y="73547"/>
                </a:lnTo>
                <a:close/>
                <a:moveTo>
                  <a:pt x="104737" y="73547"/>
                </a:moveTo>
                <a:lnTo>
                  <a:pt x="104737" y="83806"/>
                </a:lnTo>
                <a:lnTo>
                  <a:pt x="94497" y="83806"/>
                </a:lnTo>
                <a:lnTo>
                  <a:pt x="94497" y="73547"/>
                </a:lnTo>
                <a:close/>
                <a:moveTo>
                  <a:pt x="115222" y="73547"/>
                </a:moveTo>
                <a:lnTo>
                  <a:pt x="115222" y="83806"/>
                </a:lnTo>
                <a:lnTo>
                  <a:pt x="104982" y="83806"/>
                </a:lnTo>
                <a:lnTo>
                  <a:pt x="104982" y="73547"/>
                </a:lnTo>
                <a:close/>
                <a:moveTo>
                  <a:pt x="10485" y="84032"/>
                </a:moveTo>
                <a:lnTo>
                  <a:pt x="10485" y="94272"/>
                </a:lnTo>
                <a:lnTo>
                  <a:pt x="245" y="94272"/>
                </a:lnTo>
                <a:lnTo>
                  <a:pt x="245" y="84032"/>
                </a:lnTo>
                <a:close/>
                <a:moveTo>
                  <a:pt x="20951" y="84032"/>
                </a:moveTo>
                <a:lnTo>
                  <a:pt x="20951" y="94272"/>
                </a:lnTo>
                <a:lnTo>
                  <a:pt x="10711" y="94272"/>
                </a:lnTo>
                <a:lnTo>
                  <a:pt x="10711" y="84032"/>
                </a:lnTo>
                <a:close/>
                <a:moveTo>
                  <a:pt x="31436" y="84032"/>
                </a:moveTo>
                <a:lnTo>
                  <a:pt x="31436" y="94272"/>
                </a:lnTo>
                <a:lnTo>
                  <a:pt x="21177" y="94272"/>
                </a:lnTo>
                <a:lnTo>
                  <a:pt x="21177" y="84032"/>
                </a:lnTo>
                <a:close/>
                <a:moveTo>
                  <a:pt x="41902" y="84032"/>
                </a:moveTo>
                <a:lnTo>
                  <a:pt x="41902" y="94272"/>
                </a:lnTo>
                <a:lnTo>
                  <a:pt x="31662" y="94272"/>
                </a:lnTo>
                <a:lnTo>
                  <a:pt x="31662" y="84032"/>
                </a:lnTo>
                <a:close/>
                <a:moveTo>
                  <a:pt x="52369" y="84032"/>
                </a:moveTo>
                <a:lnTo>
                  <a:pt x="52369" y="94272"/>
                </a:lnTo>
                <a:lnTo>
                  <a:pt x="42128" y="94272"/>
                </a:lnTo>
                <a:lnTo>
                  <a:pt x="42128" y="84032"/>
                </a:lnTo>
                <a:close/>
                <a:moveTo>
                  <a:pt x="62854" y="84032"/>
                </a:moveTo>
                <a:lnTo>
                  <a:pt x="62854" y="94272"/>
                </a:lnTo>
                <a:lnTo>
                  <a:pt x="52613" y="94272"/>
                </a:lnTo>
                <a:lnTo>
                  <a:pt x="52613" y="84032"/>
                </a:lnTo>
                <a:close/>
                <a:moveTo>
                  <a:pt x="73320" y="84032"/>
                </a:moveTo>
                <a:lnTo>
                  <a:pt x="73320" y="94272"/>
                </a:lnTo>
                <a:lnTo>
                  <a:pt x="63080" y="94272"/>
                </a:lnTo>
                <a:lnTo>
                  <a:pt x="63080" y="84032"/>
                </a:lnTo>
                <a:close/>
                <a:moveTo>
                  <a:pt x="83805" y="84032"/>
                </a:moveTo>
                <a:lnTo>
                  <a:pt x="83805" y="94272"/>
                </a:lnTo>
                <a:lnTo>
                  <a:pt x="73546" y="94272"/>
                </a:lnTo>
                <a:lnTo>
                  <a:pt x="73546" y="84032"/>
                </a:lnTo>
                <a:close/>
                <a:moveTo>
                  <a:pt x="94271" y="84032"/>
                </a:moveTo>
                <a:lnTo>
                  <a:pt x="94271" y="94272"/>
                </a:lnTo>
                <a:lnTo>
                  <a:pt x="84031" y="94272"/>
                </a:lnTo>
                <a:lnTo>
                  <a:pt x="84031" y="84032"/>
                </a:lnTo>
                <a:close/>
                <a:moveTo>
                  <a:pt x="104737" y="84032"/>
                </a:moveTo>
                <a:lnTo>
                  <a:pt x="104737" y="94272"/>
                </a:lnTo>
                <a:lnTo>
                  <a:pt x="94497" y="94272"/>
                </a:lnTo>
                <a:lnTo>
                  <a:pt x="94497" y="84032"/>
                </a:lnTo>
                <a:close/>
                <a:moveTo>
                  <a:pt x="115222" y="84032"/>
                </a:moveTo>
                <a:lnTo>
                  <a:pt x="115222" y="94272"/>
                </a:lnTo>
                <a:lnTo>
                  <a:pt x="104982" y="94272"/>
                </a:lnTo>
                <a:lnTo>
                  <a:pt x="104982" y="84032"/>
                </a:lnTo>
                <a:close/>
                <a:moveTo>
                  <a:pt x="10485" y="94498"/>
                </a:moveTo>
                <a:lnTo>
                  <a:pt x="10485" y="104738"/>
                </a:lnTo>
                <a:lnTo>
                  <a:pt x="245" y="104738"/>
                </a:lnTo>
                <a:lnTo>
                  <a:pt x="245" y="94498"/>
                </a:lnTo>
                <a:close/>
                <a:moveTo>
                  <a:pt x="20951" y="94498"/>
                </a:moveTo>
                <a:lnTo>
                  <a:pt x="20951" y="104738"/>
                </a:lnTo>
                <a:lnTo>
                  <a:pt x="10711" y="104738"/>
                </a:lnTo>
                <a:lnTo>
                  <a:pt x="10711" y="94498"/>
                </a:lnTo>
                <a:close/>
                <a:moveTo>
                  <a:pt x="31436" y="94498"/>
                </a:moveTo>
                <a:lnTo>
                  <a:pt x="31436" y="104738"/>
                </a:lnTo>
                <a:lnTo>
                  <a:pt x="21177" y="104738"/>
                </a:lnTo>
                <a:lnTo>
                  <a:pt x="21177" y="94498"/>
                </a:lnTo>
                <a:close/>
                <a:moveTo>
                  <a:pt x="41902" y="94498"/>
                </a:moveTo>
                <a:lnTo>
                  <a:pt x="41902" y="104738"/>
                </a:lnTo>
                <a:lnTo>
                  <a:pt x="31662" y="104738"/>
                </a:lnTo>
                <a:lnTo>
                  <a:pt x="31662" y="94498"/>
                </a:lnTo>
                <a:close/>
                <a:moveTo>
                  <a:pt x="52369" y="94498"/>
                </a:moveTo>
                <a:lnTo>
                  <a:pt x="52369" y="104738"/>
                </a:lnTo>
                <a:lnTo>
                  <a:pt x="42128" y="104738"/>
                </a:lnTo>
                <a:lnTo>
                  <a:pt x="42128" y="94498"/>
                </a:lnTo>
                <a:close/>
                <a:moveTo>
                  <a:pt x="62854" y="94498"/>
                </a:moveTo>
                <a:lnTo>
                  <a:pt x="62854" y="104738"/>
                </a:lnTo>
                <a:lnTo>
                  <a:pt x="52613" y="104738"/>
                </a:lnTo>
                <a:lnTo>
                  <a:pt x="52613" y="94498"/>
                </a:lnTo>
                <a:close/>
                <a:moveTo>
                  <a:pt x="73320" y="94498"/>
                </a:moveTo>
                <a:lnTo>
                  <a:pt x="73320" y="104738"/>
                </a:lnTo>
                <a:lnTo>
                  <a:pt x="63080" y="104738"/>
                </a:lnTo>
                <a:lnTo>
                  <a:pt x="63080" y="94498"/>
                </a:lnTo>
                <a:close/>
                <a:moveTo>
                  <a:pt x="83805" y="94498"/>
                </a:moveTo>
                <a:lnTo>
                  <a:pt x="83805" y="104738"/>
                </a:lnTo>
                <a:lnTo>
                  <a:pt x="73546" y="104738"/>
                </a:lnTo>
                <a:lnTo>
                  <a:pt x="73546" y="94498"/>
                </a:lnTo>
                <a:close/>
                <a:moveTo>
                  <a:pt x="94271" y="94498"/>
                </a:moveTo>
                <a:lnTo>
                  <a:pt x="94271" y="104738"/>
                </a:lnTo>
                <a:lnTo>
                  <a:pt x="84031" y="104738"/>
                </a:lnTo>
                <a:lnTo>
                  <a:pt x="84031" y="94498"/>
                </a:lnTo>
                <a:close/>
                <a:moveTo>
                  <a:pt x="104737" y="94498"/>
                </a:moveTo>
                <a:lnTo>
                  <a:pt x="104737" y="104738"/>
                </a:lnTo>
                <a:lnTo>
                  <a:pt x="94497" y="104738"/>
                </a:lnTo>
                <a:lnTo>
                  <a:pt x="94497" y="94498"/>
                </a:lnTo>
                <a:close/>
                <a:moveTo>
                  <a:pt x="115222" y="94498"/>
                </a:moveTo>
                <a:lnTo>
                  <a:pt x="115222" y="104738"/>
                </a:lnTo>
                <a:lnTo>
                  <a:pt x="104982" y="104738"/>
                </a:lnTo>
                <a:lnTo>
                  <a:pt x="104982" y="94498"/>
                </a:lnTo>
                <a:close/>
                <a:moveTo>
                  <a:pt x="10485" y="104983"/>
                </a:moveTo>
                <a:lnTo>
                  <a:pt x="10485" y="115223"/>
                </a:lnTo>
                <a:lnTo>
                  <a:pt x="245" y="115223"/>
                </a:lnTo>
                <a:lnTo>
                  <a:pt x="245" y="104983"/>
                </a:lnTo>
                <a:close/>
                <a:moveTo>
                  <a:pt x="20951" y="104983"/>
                </a:moveTo>
                <a:lnTo>
                  <a:pt x="20951" y="115223"/>
                </a:lnTo>
                <a:lnTo>
                  <a:pt x="10711" y="115223"/>
                </a:lnTo>
                <a:lnTo>
                  <a:pt x="10711" y="104983"/>
                </a:lnTo>
                <a:close/>
                <a:moveTo>
                  <a:pt x="31436" y="104983"/>
                </a:moveTo>
                <a:lnTo>
                  <a:pt x="31436" y="115223"/>
                </a:lnTo>
                <a:lnTo>
                  <a:pt x="21177" y="115223"/>
                </a:lnTo>
                <a:lnTo>
                  <a:pt x="21177" y="104983"/>
                </a:lnTo>
                <a:close/>
                <a:moveTo>
                  <a:pt x="41902" y="104983"/>
                </a:moveTo>
                <a:lnTo>
                  <a:pt x="41902" y="115223"/>
                </a:lnTo>
                <a:lnTo>
                  <a:pt x="31662" y="115223"/>
                </a:lnTo>
                <a:lnTo>
                  <a:pt x="31662" y="104983"/>
                </a:lnTo>
                <a:close/>
                <a:moveTo>
                  <a:pt x="52369" y="104983"/>
                </a:moveTo>
                <a:lnTo>
                  <a:pt x="52369" y="115223"/>
                </a:lnTo>
                <a:lnTo>
                  <a:pt x="42128" y="115223"/>
                </a:lnTo>
                <a:lnTo>
                  <a:pt x="42128" y="104983"/>
                </a:lnTo>
                <a:close/>
                <a:moveTo>
                  <a:pt x="62854" y="104983"/>
                </a:moveTo>
                <a:lnTo>
                  <a:pt x="62854" y="115223"/>
                </a:lnTo>
                <a:lnTo>
                  <a:pt x="52613" y="115223"/>
                </a:lnTo>
                <a:lnTo>
                  <a:pt x="52613" y="104983"/>
                </a:lnTo>
                <a:close/>
                <a:moveTo>
                  <a:pt x="73320" y="104983"/>
                </a:moveTo>
                <a:lnTo>
                  <a:pt x="73320" y="115223"/>
                </a:lnTo>
                <a:lnTo>
                  <a:pt x="63080" y="115223"/>
                </a:lnTo>
                <a:lnTo>
                  <a:pt x="63080" y="104983"/>
                </a:lnTo>
                <a:close/>
                <a:moveTo>
                  <a:pt x="83805" y="104983"/>
                </a:moveTo>
                <a:lnTo>
                  <a:pt x="83805" y="115223"/>
                </a:lnTo>
                <a:lnTo>
                  <a:pt x="73546" y="115223"/>
                </a:lnTo>
                <a:lnTo>
                  <a:pt x="73546" y="104983"/>
                </a:lnTo>
                <a:close/>
                <a:moveTo>
                  <a:pt x="94271" y="104983"/>
                </a:moveTo>
                <a:lnTo>
                  <a:pt x="94271" y="115223"/>
                </a:lnTo>
                <a:lnTo>
                  <a:pt x="84031" y="115223"/>
                </a:lnTo>
                <a:lnTo>
                  <a:pt x="84031" y="104983"/>
                </a:lnTo>
                <a:close/>
                <a:moveTo>
                  <a:pt x="104737" y="104983"/>
                </a:moveTo>
                <a:lnTo>
                  <a:pt x="104737" y="115223"/>
                </a:lnTo>
                <a:lnTo>
                  <a:pt x="94497" y="115223"/>
                </a:lnTo>
                <a:lnTo>
                  <a:pt x="94497" y="104983"/>
                </a:lnTo>
                <a:close/>
                <a:moveTo>
                  <a:pt x="115222" y="104983"/>
                </a:moveTo>
                <a:lnTo>
                  <a:pt x="115222" y="115223"/>
                </a:lnTo>
                <a:lnTo>
                  <a:pt x="104982" y="115223"/>
                </a:lnTo>
                <a:lnTo>
                  <a:pt x="104982" y="104983"/>
                </a:lnTo>
                <a:close/>
                <a:moveTo>
                  <a:pt x="0" y="1"/>
                </a:moveTo>
                <a:lnTo>
                  <a:pt x="0" y="10486"/>
                </a:lnTo>
                <a:lnTo>
                  <a:pt x="0" y="10712"/>
                </a:lnTo>
                <a:lnTo>
                  <a:pt x="0" y="20952"/>
                </a:lnTo>
                <a:lnTo>
                  <a:pt x="0" y="21178"/>
                </a:lnTo>
                <a:lnTo>
                  <a:pt x="0" y="31437"/>
                </a:lnTo>
                <a:lnTo>
                  <a:pt x="0" y="31663"/>
                </a:lnTo>
                <a:lnTo>
                  <a:pt x="0" y="41903"/>
                </a:lnTo>
                <a:lnTo>
                  <a:pt x="0" y="42129"/>
                </a:lnTo>
                <a:lnTo>
                  <a:pt x="0" y="52370"/>
                </a:lnTo>
                <a:lnTo>
                  <a:pt x="0" y="52614"/>
                </a:lnTo>
                <a:lnTo>
                  <a:pt x="0" y="62855"/>
                </a:lnTo>
                <a:lnTo>
                  <a:pt x="0" y="63080"/>
                </a:lnTo>
                <a:lnTo>
                  <a:pt x="0" y="73321"/>
                </a:lnTo>
                <a:lnTo>
                  <a:pt x="0" y="73547"/>
                </a:lnTo>
                <a:lnTo>
                  <a:pt x="0" y="83806"/>
                </a:lnTo>
                <a:lnTo>
                  <a:pt x="0" y="84032"/>
                </a:lnTo>
                <a:lnTo>
                  <a:pt x="0" y="94272"/>
                </a:lnTo>
                <a:lnTo>
                  <a:pt x="0" y="94498"/>
                </a:lnTo>
                <a:lnTo>
                  <a:pt x="0" y="104738"/>
                </a:lnTo>
                <a:lnTo>
                  <a:pt x="0" y="104983"/>
                </a:lnTo>
                <a:lnTo>
                  <a:pt x="0" y="115449"/>
                </a:lnTo>
                <a:lnTo>
                  <a:pt x="115448" y="115449"/>
                </a:lnTo>
                <a:lnTo>
                  <a:pt x="115448" y="104983"/>
                </a:lnTo>
                <a:lnTo>
                  <a:pt x="115448" y="104738"/>
                </a:lnTo>
                <a:lnTo>
                  <a:pt x="115448" y="94498"/>
                </a:lnTo>
                <a:lnTo>
                  <a:pt x="115448" y="94272"/>
                </a:lnTo>
                <a:lnTo>
                  <a:pt x="115448" y="84032"/>
                </a:lnTo>
                <a:lnTo>
                  <a:pt x="115448" y="83806"/>
                </a:lnTo>
                <a:lnTo>
                  <a:pt x="115448" y="73547"/>
                </a:lnTo>
                <a:lnTo>
                  <a:pt x="115448" y="73321"/>
                </a:lnTo>
                <a:lnTo>
                  <a:pt x="115448" y="63080"/>
                </a:lnTo>
                <a:lnTo>
                  <a:pt x="115448" y="62855"/>
                </a:lnTo>
                <a:lnTo>
                  <a:pt x="115448" y="52614"/>
                </a:lnTo>
                <a:lnTo>
                  <a:pt x="115448" y="52370"/>
                </a:lnTo>
                <a:lnTo>
                  <a:pt x="115448" y="42129"/>
                </a:lnTo>
                <a:lnTo>
                  <a:pt x="115448" y="41903"/>
                </a:lnTo>
                <a:lnTo>
                  <a:pt x="115448" y="31663"/>
                </a:lnTo>
                <a:lnTo>
                  <a:pt x="115448" y="31437"/>
                </a:lnTo>
                <a:lnTo>
                  <a:pt x="115448" y="21178"/>
                </a:lnTo>
                <a:lnTo>
                  <a:pt x="115448" y="20952"/>
                </a:lnTo>
                <a:lnTo>
                  <a:pt x="115448" y="10712"/>
                </a:lnTo>
                <a:lnTo>
                  <a:pt x="115448" y="10486"/>
                </a:lnTo>
                <a:lnTo>
                  <a:pt x="1154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0"/>
          <p:cNvSpPr/>
          <p:nvPr/>
        </p:nvSpPr>
        <p:spPr>
          <a:xfrm>
            <a:off x="7403400" y="130875"/>
            <a:ext cx="1643100" cy="16431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0"/>
          <p:cNvSpPr/>
          <p:nvPr/>
        </p:nvSpPr>
        <p:spPr>
          <a:xfrm>
            <a:off x="-11" y="1127655"/>
            <a:ext cx="2793827" cy="3682841"/>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0" name="Google Shape;1220;p20"/>
          <p:cNvGrpSpPr/>
          <p:nvPr/>
        </p:nvGrpSpPr>
        <p:grpSpPr>
          <a:xfrm>
            <a:off x="548700" y="377850"/>
            <a:ext cx="8179375" cy="4560300"/>
            <a:chOff x="548700" y="377850"/>
            <a:chExt cx="8179375" cy="4560300"/>
          </a:xfrm>
        </p:grpSpPr>
        <p:sp>
          <p:nvSpPr>
            <p:cNvPr id="1221" name="Google Shape;1221;p20"/>
            <p:cNvSpPr/>
            <p:nvPr/>
          </p:nvSpPr>
          <p:spPr>
            <a:xfrm>
              <a:off x="681475" y="550350"/>
              <a:ext cx="8046600" cy="43878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0"/>
            <p:cNvSpPr/>
            <p:nvPr/>
          </p:nvSpPr>
          <p:spPr>
            <a:xfrm>
              <a:off x="615075" y="468050"/>
              <a:ext cx="8046600" cy="4387800"/>
            </a:xfrm>
            <a:prstGeom prst="rect">
              <a:avLst/>
            </a:prstGeom>
            <a:gradFill>
              <a:gsLst>
                <a:gs pos="0">
                  <a:srgbClr val="EFB5F9"/>
                </a:gs>
                <a:gs pos="100000">
                  <a:srgbClr val="B4D2F8"/>
                </a:gs>
              </a:gsLst>
              <a:lin ang="5400012" scaled="0"/>
            </a:gra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0"/>
            <p:cNvSpPr/>
            <p:nvPr/>
          </p:nvSpPr>
          <p:spPr>
            <a:xfrm>
              <a:off x="548700" y="377850"/>
              <a:ext cx="8046600" cy="43878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4" name="Google Shape;1224;p20"/>
            <p:cNvGrpSpPr/>
            <p:nvPr/>
          </p:nvGrpSpPr>
          <p:grpSpPr>
            <a:xfrm>
              <a:off x="7550754" y="684129"/>
              <a:ext cx="751827" cy="231823"/>
              <a:chOff x="7626954" y="599598"/>
              <a:chExt cx="751827" cy="231823"/>
            </a:xfrm>
          </p:grpSpPr>
          <p:sp>
            <p:nvSpPr>
              <p:cNvPr id="1225" name="Google Shape;1225;p20"/>
              <p:cNvSpPr/>
              <p:nvPr/>
            </p:nvSpPr>
            <p:spPr>
              <a:xfrm>
                <a:off x="8146842" y="599598"/>
                <a:ext cx="231939" cy="231823"/>
              </a:xfrm>
              <a:custGeom>
                <a:avLst/>
                <a:gdLst/>
                <a:ahLst/>
                <a:cxnLst/>
                <a:rect l="l" t="t" r="r" b="b"/>
                <a:pathLst>
                  <a:path w="2091" h="2090" extrusionOk="0">
                    <a:moveTo>
                      <a:pt x="1" y="0"/>
                    </a:moveTo>
                    <a:lnTo>
                      <a:pt x="1" y="2090"/>
                    </a:lnTo>
                    <a:lnTo>
                      <a:pt x="2090" y="2090"/>
                    </a:lnTo>
                    <a:lnTo>
                      <a:pt x="2090"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0"/>
              <p:cNvSpPr/>
              <p:nvPr/>
            </p:nvSpPr>
            <p:spPr>
              <a:xfrm>
                <a:off x="8186551" y="639308"/>
                <a:ext cx="152518" cy="152515"/>
              </a:xfrm>
              <a:custGeom>
                <a:avLst/>
                <a:gdLst/>
                <a:ahLst/>
                <a:cxnLst/>
                <a:rect l="l" t="t" r="r" b="b"/>
                <a:pathLst>
                  <a:path w="1375" h="1375" extrusionOk="0">
                    <a:moveTo>
                      <a:pt x="226" y="0"/>
                    </a:moveTo>
                    <a:lnTo>
                      <a:pt x="0" y="226"/>
                    </a:lnTo>
                    <a:lnTo>
                      <a:pt x="452" y="678"/>
                    </a:lnTo>
                    <a:lnTo>
                      <a:pt x="0" y="1129"/>
                    </a:lnTo>
                    <a:lnTo>
                      <a:pt x="226" y="1374"/>
                    </a:lnTo>
                    <a:lnTo>
                      <a:pt x="678" y="922"/>
                    </a:lnTo>
                    <a:lnTo>
                      <a:pt x="1130" y="1374"/>
                    </a:lnTo>
                    <a:lnTo>
                      <a:pt x="1374" y="1129"/>
                    </a:lnTo>
                    <a:lnTo>
                      <a:pt x="923" y="678"/>
                    </a:lnTo>
                    <a:lnTo>
                      <a:pt x="1374" y="226"/>
                    </a:lnTo>
                    <a:lnTo>
                      <a:pt x="1130" y="0"/>
                    </a:lnTo>
                    <a:lnTo>
                      <a:pt x="678" y="452"/>
                    </a:lnTo>
                    <a:lnTo>
                      <a:pt x="2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0"/>
              <p:cNvSpPr/>
              <p:nvPr/>
            </p:nvSpPr>
            <p:spPr>
              <a:xfrm>
                <a:off x="7885844" y="599598"/>
                <a:ext cx="233936" cy="231823"/>
              </a:xfrm>
              <a:custGeom>
                <a:avLst/>
                <a:gdLst/>
                <a:ahLst/>
                <a:cxnLst/>
                <a:rect l="l" t="t" r="r" b="b"/>
                <a:pathLst>
                  <a:path w="2109" h="2090" extrusionOk="0">
                    <a:moveTo>
                      <a:pt x="1" y="0"/>
                    </a:moveTo>
                    <a:lnTo>
                      <a:pt x="1"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0"/>
              <p:cNvSpPr/>
              <p:nvPr/>
            </p:nvSpPr>
            <p:spPr>
              <a:xfrm>
                <a:off x="7923446" y="637200"/>
                <a:ext cx="158841" cy="156619"/>
              </a:xfrm>
              <a:custGeom>
                <a:avLst/>
                <a:gdLst/>
                <a:ahLst/>
                <a:cxnLst/>
                <a:rect l="l" t="t" r="r" b="b"/>
                <a:pathLst>
                  <a:path w="1432" h="1412" extrusionOk="0">
                    <a:moveTo>
                      <a:pt x="1356" y="132"/>
                    </a:moveTo>
                    <a:lnTo>
                      <a:pt x="1356" y="1356"/>
                    </a:lnTo>
                    <a:lnTo>
                      <a:pt x="76" y="1356"/>
                    </a:lnTo>
                    <a:lnTo>
                      <a:pt x="76" y="132"/>
                    </a:lnTo>
                    <a:close/>
                    <a:moveTo>
                      <a:pt x="0" y="0"/>
                    </a:moveTo>
                    <a:lnTo>
                      <a:pt x="0" y="1412"/>
                    </a:lnTo>
                    <a:lnTo>
                      <a:pt x="1431" y="141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0"/>
              <p:cNvSpPr/>
              <p:nvPr/>
            </p:nvSpPr>
            <p:spPr>
              <a:xfrm>
                <a:off x="7626954" y="599598"/>
                <a:ext cx="233936" cy="231823"/>
              </a:xfrm>
              <a:custGeom>
                <a:avLst/>
                <a:gdLst/>
                <a:ahLst/>
                <a:cxnLst/>
                <a:rect l="l" t="t" r="r" b="b"/>
                <a:pathLst>
                  <a:path w="2109" h="2090" extrusionOk="0">
                    <a:moveTo>
                      <a:pt x="0" y="0"/>
                    </a:moveTo>
                    <a:lnTo>
                      <a:pt x="0"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0"/>
              <p:cNvSpPr/>
              <p:nvPr/>
            </p:nvSpPr>
            <p:spPr>
              <a:xfrm>
                <a:off x="7664556" y="779178"/>
                <a:ext cx="158730" cy="14641"/>
              </a:xfrm>
              <a:custGeom>
                <a:avLst/>
                <a:gdLst/>
                <a:ahLst/>
                <a:cxnLst/>
                <a:rect l="l" t="t" r="r" b="b"/>
                <a:pathLst>
                  <a:path w="1431" h="132" extrusionOk="0">
                    <a:moveTo>
                      <a:pt x="0" y="0"/>
                    </a:moveTo>
                    <a:lnTo>
                      <a:pt x="0" y="132"/>
                    </a:lnTo>
                    <a:lnTo>
                      <a:pt x="1431" y="13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31" name="Google Shape;1231;p20"/>
            <p:cNvCxnSpPr/>
            <p:nvPr/>
          </p:nvCxnSpPr>
          <p:spPr>
            <a:xfrm>
              <a:off x="550125" y="1070000"/>
              <a:ext cx="8049000" cy="0"/>
            </a:xfrm>
            <a:prstGeom prst="straightConnector1">
              <a:avLst/>
            </a:prstGeom>
            <a:noFill/>
            <a:ln w="19050" cap="flat" cmpd="sng">
              <a:solidFill>
                <a:schemeClr val="accent1"/>
              </a:solidFill>
              <a:prstDash val="solid"/>
              <a:round/>
              <a:headEnd type="none" w="med" len="med"/>
              <a:tailEnd type="none" w="med" len="med"/>
            </a:ln>
          </p:spPr>
        </p:cxnSp>
      </p:grpSp>
      <p:sp>
        <p:nvSpPr>
          <p:cNvPr id="1232" name="Google Shape;1232;p20"/>
          <p:cNvSpPr txBox="1">
            <a:spLocks noGrp="1"/>
          </p:cNvSpPr>
          <p:nvPr>
            <p:ph type="title"/>
          </p:nvPr>
        </p:nvSpPr>
        <p:spPr>
          <a:xfrm>
            <a:off x="548640" y="548640"/>
            <a:ext cx="8046600" cy="50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b="1"/>
            </a:lvl2pPr>
            <a:lvl3pPr lvl="2" rtl="0">
              <a:spcBef>
                <a:spcPts val="0"/>
              </a:spcBef>
              <a:spcAft>
                <a:spcPts val="0"/>
              </a:spcAft>
              <a:buSzPts val="2800"/>
              <a:buNone/>
              <a:defRPr b="1"/>
            </a:lvl3pPr>
            <a:lvl4pPr lvl="3" rtl="0">
              <a:spcBef>
                <a:spcPts val="0"/>
              </a:spcBef>
              <a:spcAft>
                <a:spcPts val="0"/>
              </a:spcAft>
              <a:buSzPts val="2800"/>
              <a:buNone/>
              <a:defRPr b="1"/>
            </a:lvl4pPr>
            <a:lvl5pPr lvl="4" rtl="0">
              <a:spcBef>
                <a:spcPts val="0"/>
              </a:spcBef>
              <a:spcAft>
                <a:spcPts val="0"/>
              </a:spcAft>
              <a:buSzPts val="2800"/>
              <a:buNone/>
              <a:defRPr b="1"/>
            </a:lvl5pPr>
            <a:lvl6pPr lvl="5" rtl="0">
              <a:spcBef>
                <a:spcPts val="0"/>
              </a:spcBef>
              <a:spcAft>
                <a:spcPts val="0"/>
              </a:spcAft>
              <a:buSzPts val="2800"/>
              <a:buNone/>
              <a:defRPr b="1"/>
            </a:lvl6pPr>
            <a:lvl7pPr lvl="6" rtl="0">
              <a:spcBef>
                <a:spcPts val="0"/>
              </a:spcBef>
              <a:spcAft>
                <a:spcPts val="0"/>
              </a:spcAft>
              <a:buSzPts val="2800"/>
              <a:buNone/>
              <a:defRPr b="1"/>
            </a:lvl7pPr>
            <a:lvl8pPr lvl="7" rtl="0">
              <a:spcBef>
                <a:spcPts val="0"/>
              </a:spcBef>
              <a:spcAft>
                <a:spcPts val="0"/>
              </a:spcAft>
              <a:buSzPts val="2800"/>
              <a:buNone/>
              <a:defRPr b="1"/>
            </a:lvl8pPr>
            <a:lvl9pPr lvl="8" rtl="0">
              <a:spcBef>
                <a:spcPts val="0"/>
              </a:spcBef>
              <a:spcAft>
                <a:spcPts val="0"/>
              </a:spcAft>
              <a:buSzPts val="2800"/>
              <a:buNone/>
              <a:defRPr b="1"/>
            </a:lvl9pPr>
          </a:lstStyle>
          <a:p>
            <a:endParaRPr/>
          </a:p>
        </p:txBody>
      </p:sp>
      <p:sp>
        <p:nvSpPr>
          <p:cNvPr id="1233" name="Google Shape;1233;p20"/>
          <p:cNvSpPr txBox="1">
            <a:spLocks noGrp="1"/>
          </p:cNvSpPr>
          <p:nvPr>
            <p:ph type="body" idx="1"/>
          </p:nvPr>
        </p:nvSpPr>
        <p:spPr>
          <a:xfrm>
            <a:off x="1740600" y="1428750"/>
            <a:ext cx="5662800" cy="2286000"/>
          </a:xfrm>
          <a:prstGeom prst="rect">
            <a:avLst/>
          </a:prstGeom>
        </p:spPr>
        <p:txBody>
          <a:bodyPr spcFirstLastPara="1" wrap="square" lIns="91425" tIns="91425" rIns="91425" bIns="91425" anchor="ctr" anchorCtr="0">
            <a:noAutofit/>
          </a:bodyPr>
          <a:lstStyle>
            <a:lvl1pPr marL="457200" lvl="0" indent="-304800" rtl="0">
              <a:spcBef>
                <a:spcPts val="0"/>
              </a:spcBef>
              <a:spcAft>
                <a:spcPts val="0"/>
              </a:spcAft>
              <a:buSzPts val="1200"/>
              <a:buChar char="●"/>
              <a:defRPr sz="16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1234" name="Google Shape;1234;p20"/>
          <p:cNvSpPr/>
          <p:nvPr/>
        </p:nvSpPr>
        <p:spPr>
          <a:xfrm>
            <a:off x="-732193" y="-742425"/>
            <a:ext cx="1655787" cy="1655735"/>
          </a:xfrm>
          <a:custGeom>
            <a:avLst/>
            <a:gdLst/>
            <a:ahLst/>
            <a:cxnLst/>
            <a:rect l="l" t="t" r="r" b="b"/>
            <a:pathLst>
              <a:path w="31965" h="31964" extrusionOk="0">
                <a:moveTo>
                  <a:pt x="15869" y="0"/>
                </a:moveTo>
                <a:lnTo>
                  <a:pt x="15869" y="15116"/>
                </a:lnTo>
                <a:lnTo>
                  <a:pt x="11954" y="508"/>
                </a:lnTo>
                <a:lnTo>
                  <a:pt x="11747" y="565"/>
                </a:lnTo>
                <a:lnTo>
                  <a:pt x="15662" y="15172"/>
                </a:lnTo>
                <a:lnTo>
                  <a:pt x="8095" y="2089"/>
                </a:lnTo>
                <a:lnTo>
                  <a:pt x="7907" y="2202"/>
                </a:lnTo>
                <a:lnTo>
                  <a:pt x="15455" y="15285"/>
                </a:lnTo>
                <a:lnTo>
                  <a:pt x="4763" y="4593"/>
                </a:lnTo>
                <a:lnTo>
                  <a:pt x="4613" y="4763"/>
                </a:lnTo>
                <a:lnTo>
                  <a:pt x="15305" y="15455"/>
                </a:lnTo>
                <a:lnTo>
                  <a:pt x="2203" y="7887"/>
                </a:lnTo>
                <a:lnTo>
                  <a:pt x="2090" y="8094"/>
                </a:lnTo>
                <a:lnTo>
                  <a:pt x="15192" y="15643"/>
                </a:lnTo>
                <a:lnTo>
                  <a:pt x="584" y="11727"/>
                </a:lnTo>
                <a:lnTo>
                  <a:pt x="528" y="11953"/>
                </a:lnTo>
                <a:lnTo>
                  <a:pt x="15135" y="15869"/>
                </a:lnTo>
                <a:lnTo>
                  <a:pt x="1" y="15869"/>
                </a:lnTo>
                <a:lnTo>
                  <a:pt x="1" y="16095"/>
                </a:lnTo>
                <a:lnTo>
                  <a:pt x="15135" y="16095"/>
                </a:lnTo>
                <a:lnTo>
                  <a:pt x="528" y="20010"/>
                </a:lnTo>
                <a:lnTo>
                  <a:pt x="584" y="20236"/>
                </a:lnTo>
                <a:lnTo>
                  <a:pt x="15192" y="16321"/>
                </a:lnTo>
                <a:lnTo>
                  <a:pt x="2090" y="23869"/>
                </a:lnTo>
                <a:lnTo>
                  <a:pt x="2203" y="24076"/>
                </a:lnTo>
                <a:lnTo>
                  <a:pt x="15305" y="16509"/>
                </a:lnTo>
                <a:lnTo>
                  <a:pt x="4613" y="27201"/>
                </a:lnTo>
                <a:lnTo>
                  <a:pt x="4763" y="27370"/>
                </a:lnTo>
                <a:lnTo>
                  <a:pt x="15455" y="16678"/>
                </a:lnTo>
                <a:lnTo>
                  <a:pt x="7907" y="29761"/>
                </a:lnTo>
                <a:lnTo>
                  <a:pt x="8095" y="29874"/>
                </a:lnTo>
                <a:lnTo>
                  <a:pt x="15662" y="16791"/>
                </a:lnTo>
                <a:lnTo>
                  <a:pt x="11747" y="31399"/>
                </a:lnTo>
                <a:lnTo>
                  <a:pt x="11954" y="31455"/>
                </a:lnTo>
                <a:lnTo>
                  <a:pt x="15869" y="16848"/>
                </a:lnTo>
                <a:lnTo>
                  <a:pt x="15869" y="31963"/>
                </a:lnTo>
                <a:lnTo>
                  <a:pt x="16095" y="31963"/>
                </a:lnTo>
                <a:lnTo>
                  <a:pt x="16095" y="16848"/>
                </a:lnTo>
                <a:lnTo>
                  <a:pt x="20011" y="31455"/>
                </a:lnTo>
                <a:lnTo>
                  <a:pt x="20237" y="31399"/>
                </a:lnTo>
                <a:lnTo>
                  <a:pt x="16321" y="16791"/>
                </a:lnTo>
                <a:lnTo>
                  <a:pt x="23889" y="29874"/>
                </a:lnTo>
                <a:lnTo>
                  <a:pt x="24077" y="29761"/>
                </a:lnTo>
                <a:lnTo>
                  <a:pt x="16509" y="16678"/>
                </a:lnTo>
                <a:lnTo>
                  <a:pt x="27202" y="27370"/>
                </a:lnTo>
                <a:lnTo>
                  <a:pt x="27371" y="27201"/>
                </a:lnTo>
                <a:lnTo>
                  <a:pt x="16679" y="16509"/>
                </a:lnTo>
                <a:lnTo>
                  <a:pt x="29780" y="24076"/>
                </a:lnTo>
                <a:lnTo>
                  <a:pt x="29893" y="23869"/>
                </a:lnTo>
                <a:lnTo>
                  <a:pt x="16792" y="16321"/>
                </a:lnTo>
                <a:lnTo>
                  <a:pt x="31399" y="20236"/>
                </a:lnTo>
                <a:lnTo>
                  <a:pt x="31456" y="20010"/>
                </a:lnTo>
                <a:lnTo>
                  <a:pt x="16848" y="16095"/>
                </a:lnTo>
                <a:lnTo>
                  <a:pt x="31964" y="16095"/>
                </a:lnTo>
                <a:lnTo>
                  <a:pt x="31964" y="15869"/>
                </a:lnTo>
                <a:lnTo>
                  <a:pt x="16848" y="15869"/>
                </a:lnTo>
                <a:lnTo>
                  <a:pt x="31456" y="11953"/>
                </a:lnTo>
                <a:lnTo>
                  <a:pt x="31399" y="11727"/>
                </a:lnTo>
                <a:lnTo>
                  <a:pt x="16792" y="15643"/>
                </a:lnTo>
                <a:lnTo>
                  <a:pt x="29893" y="8094"/>
                </a:lnTo>
                <a:lnTo>
                  <a:pt x="29780" y="7887"/>
                </a:lnTo>
                <a:lnTo>
                  <a:pt x="16679" y="15455"/>
                </a:lnTo>
                <a:lnTo>
                  <a:pt x="27371" y="4763"/>
                </a:lnTo>
                <a:lnTo>
                  <a:pt x="27202" y="4593"/>
                </a:lnTo>
                <a:lnTo>
                  <a:pt x="16509" y="15285"/>
                </a:lnTo>
                <a:lnTo>
                  <a:pt x="24077" y="2202"/>
                </a:lnTo>
                <a:lnTo>
                  <a:pt x="23889" y="2089"/>
                </a:lnTo>
                <a:lnTo>
                  <a:pt x="16321" y="15172"/>
                </a:lnTo>
                <a:lnTo>
                  <a:pt x="20237" y="565"/>
                </a:lnTo>
                <a:lnTo>
                  <a:pt x="20011" y="508"/>
                </a:lnTo>
                <a:lnTo>
                  <a:pt x="16095" y="15116"/>
                </a:lnTo>
                <a:lnTo>
                  <a:pt x="160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0"/>
          <p:cNvSpPr/>
          <p:nvPr/>
        </p:nvSpPr>
        <p:spPr>
          <a:xfrm flipH="1">
            <a:off x="8925100" y="2736775"/>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0"/>
          <p:cNvSpPr/>
          <p:nvPr/>
        </p:nvSpPr>
        <p:spPr>
          <a:xfrm flipH="1">
            <a:off x="8924975" y="3153300"/>
            <a:ext cx="132300" cy="132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0"/>
          <p:cNvSpPr/>
          <p:nvPr/>
        </p:nvSpPr>
        <p:spPr>
          <a:xfrm flipH="1">
            <a:off x="8889575" y="185790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0"/>
          <p:cNvSpPr/>
          <p:nvPr/>
        </p:nvSpPr>
        <p:spPr>
          <a:xfrm>
            <a:off x="7648800" y="71050"/>
            <a:ext cx="132300" cy="1323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0"/>
          <p:cNvSpPr/>
          <p:nvPr/>
        </p:nvSpPr>
        <p:spPr>
          <a:xfrm>
            <a:off x="7271100" y="130875"/>
            <a:ext cx="91500" cy="915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0"/>
          <p:cNvSpPr/>
          <p:nvPr/>
        </p:nvSpPr>
        <p:spPr>
          <a:xfrm flipH="1">
            <a:off x="5365675" y="163600"/>
            <a:ext cx="58800" cy="58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0"/>
          <p:cNvSpPr/>
          <p:nvPr/>
        </p:nvSpPr>
        <p:spPr>
          <a:xfrm flipH="1">
            <a:off x="3760675" y="110475"/>
            <a:ext cx="132300" cy="132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0"/>
          <p:cNvSpPr/>
          <p:nvPr/>
        </p:nvSpPr>
        <p:spPr>
          <a:xfrm flipH="1">
            <a:off x="1740600" y="237100"/>
            <a:ext cx="58800" cy="58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0"/>
          <p:cNvSpPr/>
          <p:nvPr/>
        </p:nvSpPr>
        <p:spPr>
          <a:xfrm flipH="1">
            <a:off x="395750" y="1346350"/>
            <a:ext cx="58800" cy="58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0"/>
          <p:cNvSpPr/>
          <p:nvPr/>
        </p:nvSpPr>
        <p:spPr>
          <a:xfrm>
            <a:off x="8924975" y="1445950"/>
            <a:ext cx="91500" cy="915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3">
  <p:cSld name="CUSTOM_12_1_1_1_1">
    <p:bg>
      <p:bgPr>
        <a:gradFill>
          <a:gsLst>
            <a:gs pos="0">
              <a:srgbClr val="762EE1"/>
            </a:gs>
            <a:gs pos="38000">
              <a:srgbClr val="B26FFB"/>
            </a:gs>
            <a:gs pos="100000">
              <a:schemeClr val="lt2"/>
            </a:gs>
          </a:gsLst>
          <a:lin ang="5400700" scaled="0"/>
        </a:gradFill>
        <a:effectLst/>
      </p:bgPr>
    </p:bg>
    <p:spTree>
      <p:nvGrpSpPr>
        <p:cNvPr id="1" name="Shape 1326"/>
        <p:cNvGrpSpPr/>
        <p:nvPr/>
      </p:nvGrpSpPr>
      <p:grpSpPr>
        <a:xfrm>
          <a:off x="0" y="0"/>
          <a:ext cx="0" cy="0"/>
          <a:chOff x="0" y="0"/>
          <a:chExt cx="0" cy="0"/>
        </a:xfrm>
      </p:grpSpPr>
      <p:sp>
        <p:nvSpPr>
          <p:cNvPr id="1327" name="Google Shape;1327;p24"/>
          <p:cNvSpPr/>
          <p:nvPr/>
        </p:nvSpPr>
        <p:spPr>
          <a:xfrm>
            <a:off x="-40476" y="-2695110"/>
            <a:ext cx="9224952" cy="9652775"/>
          </a:xfrm>
          <a:custGeom>
            <a:avLst/>
            <a:gdLst/>
            <a:ahLst/>
            <a:cxnLst/>
            <a:rect l="l" t="t" r="r" b="b"/>
            <a:pathLst>
              <a:path w="115449" h="115450" extrusionOk="0">
                <a:moveTo>
                  <a:pt x="10485" y="246"/>
                </a:moveTo>
                <a:lnTo>
                  <a:pt x="10485" y="10486"/>
                </a:lnTo>
                <a:lnTo>
                  <a:pt x="245" y="10486"/>
                </a:lnTo>
                <a:lnTo>
                  <a:pt x="245" y="246"/>
                </a:lnTo>
                <a:close/>
                <a:moveTo>
                  <a:pt x="20951" y="246"/>
                </a:moveTo>
                <a:lnTo>
                  <a:pt x="20951" y="10486"/>
                </a:lnTo>
                <a:lnTo>
                  <a:pt x="10711" y="10486"/>
                </a:lnTo>
                <a:lnTo>
                  <a:pt x="10711" y="246"/>
                </a:lnTo>
                <a:close/>
                <a:moveTo>
                  <a:pt x="31436" y="246"/>
                </a:moveTo>
                <a:lnTo>
                  <a:pt x="31436" y="10486"/>
                </a:lnTo>
                <a:lnTo>
                  <a:pt x="21177" y="10486"/>
                </a:lnTo>
                <a:lnTo>
                  <a:pt x="21177" y="246"/>
                </a:lnTo>
                <a:close/>
                <a:moveTo>
                  <a:pt x="41902" y="246"/>
                </a:moveTo>
                <a:lnTo>
                  <a:pt x="41902" y="10486"/>
                </a:lnTo>
                <a:lnTo>
                  <a:pt x="31662" y="10486"/>
                </a:lnTo>
                <a:lnTo>
                  <a:pt x="31662" y="246"/>
                </a:lnTo>
                <a:close/>
                <a:moveTo>
                  <a:pt x="52369" y="246"/>
                </a:moveTo>
                <a:lnTo>
                  <a:pt x="52369" y="10486"/>
                </a:lnTo>
                <a:lnTo>
                  <a:pt x="42128" y="10486"/>
                </a:lnTo>
                <a:lnTo>
                  <a:pt x="42128" y="246"/>
                </a:lnTo>
                <a:close/>
                <a:moveTo>
                  <a:pt x="62854" y="246"/>
                </a:moveTo>
                <a:lnTo>
                  <a:pt x="62854" y="10486"/>
                </a:lnTo>
                <a:lnTo>
                  <a:pt x="52613" y="10486"/>
                </a:lnTo>
                <a:lnTo>
                  <a:pt x="52613" y="246"/>
                </a:lnTo>
                <a:close/>
                <a:moveTo>
                  <a:pt x="73320" y="246"/>
                </a:moveTo>
                <a:lnTo>
                  <a:pt x="73320" y="10486"/>
                </a:lnTo>
                <a:lnTo>
                  <a:pt x="63080" y="10486"/>
                </a:lnTo>
                <a:lnTo>
                  <a:pt x="63080" y="246"/>
                </a:lnTo>
                <a:close/>
                <a:moveTo>
                  <a:pt x="83805" y="246"/>
                </a:moveTo>
                <a:lnTo>
                  <a:pt x="83805" y="10486"/>
                </a:lnTo>
                <a:lnTo>
                  <a:pt x="73546" y="10486"/>
                </a:lnTo>
                <a:lnTo>
                  <a:pt x="73546" y="246"/>
                </a:lnTo>
                <a:close/>
                <a:moveTo>
                  <a:pt x="94271" y="246"/>
                </a:moveTo>
                <a:lnTo>
                  <a:pt x="94271" y="10486"/>
                </a:lnTo>
                <a:lnTo>
                  <a:pt x="84031" y="10486"/>
                </a:lnTo>
                <a:lnTo>
                  <a:pt x="84031" y="246"/>
                </a:lnTo>
                <a:close/>
                <a:moveTo>
                  <a:pt x="104737" y="246"/>
                </a:moveTo>
                <a:lnTo>
                  <a:pt x="104737" y="10486"/>
                </a:lnTo>
                <a:lnTo>
                  <a:pt x="94497" y="10486"/>
                </a:lnTo>
                <a:lnTo>
                  <a:pt x="94497" y="246"/>
                </a:lnTo>
                <a:close/>
                <a:moveTo>
                  <a:pt x="115222" y="246"/>
                </a:moveTo>
                <a:lnTo>
                  <a:pt x="115222" y="10486"/>
                </a:lnTo>
                <a:lnTo>
                  <a:pt x="104982" y="10486"/>
                </a:lnTo>
                <a:lnTo>
                  <a:pt x="104982" y="246"/>
                </a:lnTo>
                <a:close/>
                <a:moveTo>
                  <a:pt x="10485" y="10712"/>
                </a:moveTo>
                <a:lnTo>
                  <a:pt x="10485" y="20952"/>
                </a:lnTo>
                <a:lnTo>
                  <a:pt x="245" y="20952"/>
                </a:lnTo>
                <a:lnTo>
                  <a:pt x="245" y="10712"/>
                </a:lnTo>
                <a:close/>
                <a:moveTo>
                  <a:pt x="20951" y="10712"/>
                </a:moveTo>
                <a:lnTo>
                  <a:pt x="20951" y="20952"/>
                </a:lnTo>
                <a:lnTo>
                  <a:pt x="10711" y="20952"/>
                </a:lnTo>
                <a:lnTo>
                  <a:pt x="10711" y="10712"/>
                </a:lnTo>
                <a:close/>
                <a:moveTo>
                  <a:pt x="31436" y="10712"/>
                </a:moveTo>
                <a:lnTo>
                  <a:pt x="31436" y="20952"/>
                </a:lnTo>
                <a:lnTo>
                  <a:pt x="21177" y="20952"/>
                </a:lnTo>
                <a:lnTo>
                  <a:pt x="21177" y="10712"/>
                </a:lnTo>
                <a:close/>
                <a:moveTo>
                  <a:pt x="41902" y="10712"/>
                </a:moveTo>
                <a:lnTo>
                  <a:pt x="41902" y="20952"/>
                </a:lnTo>
                <a:lnTo>
                  <a:pt x="31662" y="20952"/>
                </a:lnTo>
                <a:lnTo>
                  <a:pt x="31662" y="10712"/>
                </a:lnTo>
                <a:close/>
                <a:moveTo>
                  <a:pt x="52369" y="10712"/>
                </a:moveTo>
                <a:lnTo>
                  <a:pt x="52369" y="20952"/>
                </a:lnTo>
                <a:lnTo>
                  <a:pt x="42128" y="20952"/>
                </a:lnTo>
                <a:lnTo>
                  <a:pt x="42128" y="10712"/>
                </a:lnTo>
                <a:close/>
                <a:moveTo>
                  <a:pt x="62854" y="10712"/>
                </a:moveTo>
                <a:lnTo>
                  <a:pt x="62854" y="20952"/>
                </a:lnTo>
                <a:lnTo>
                  <a:pt x="52613" y="20952"/>
                </a:lnTo>
                <a:lnTo>
                  <a:pt x="52613" y="10712"/>
                </a:lnTo>
                <a:close/>
                <a:moveTo>
                  <a:pt x="73320" y="10712"/>
                </a:moveTo>
                <a:lnTo>
                  <a:pt x="73320" y="20952"/>
                </a:lnTo>
                <a:lnTo>
                  <a:pt x="63080" y="20952"/>
                </a:lnTo>
                <a:lnTo>
                  <a:pt x="63080" y="10712"/>
                </a:lnTo>
                <a:close/>
                <a:moveTo>
                  <a:pt x="83805" y="10712"/>
                </a:moveTo>
                <a:lnTo>
                  <a:pt x="83805" y="20952"/>
                </a:lnTo>
                <a:lnTo>
                  <a:pt x="73546" y="20952"/>
                </a:lnTo>
                <a:lnTo>
                  <a:pt x="73546" y="10712"/>
                </a:lnTo>
                <a:close/>
                <a:moveTo>
                  <a:pt x="94271" y="10712"/>
                </a:moveTo>
                <a:lnTo>
                  <a:pt x="94271" y="20952"/>
                </a:lnTo>
                <a:lnTo>
                  <a:pt x="84031" y="20952"/>
                </a:lnTo>
                <a:lnTo>
                  <a:pt x="84031" y="10712"/>
                </a:lnTo>
                <a:close/>
                <a:moveTo>
                  <a:pt x="104737" y="10712"/>
                </a:moveTo>
                <a:lnTo>
                  <a:pt x="104737" y="20952"/>
                </a:lnTo>
                <a:lnTo>
                  <a:pt x="94497" y="20952"/>
                </a:lnTo>
                <a:lnTo>
                  <a:pt x="94497" y="10712"/>
                </a:lnTo>
                <a:close/>
                <a:moveTo>
                  <a:pt x="115222" y="10712"/>
                </a:moveTo>
                <a:lnTo>
                  <a:pt x="115222" y="20952"/>
                </a:lnTo>
                <a:lnTo>
                  <a:pt x="104982" y="20952"/>
                </a:lnTo>
                <a:lnTo>
                  <a:pt x="104982" y="10712"/>
                </a:lnTo>
                <a:close/>
                <a:moveTo>
                  <a:pt x="10485" y="21178"/>
                </a:moveTo>
                <a:lnTo>
                  <a:pt x="10485" y="31437"/>
                </a:lnTo>
                <a:lnTo>
                  <a:pt x="245" y="31437"/>
                </a:lnTo>
                <a:lnTo>
                  <a:pt x="245" y="21178"/>
                </a:lnTo>
                <a:close/>
                <a:moveTo>
                  <a:pt x="20951" y="21178"/>
                </a:moveTo>
                <a:lnTo>
                  <a:pt x="20951" y="31437"/>
                </a:lnTo>
                <a:lnTo>
                  <a:pt x="10711" y="31437"/>
                </a:lnTo>
                <a:lnTo>
                  <a:pt x="10711" y="21178"/>
                </a:lnTo>
                <a:close/>
                <a:moveTo>
                  <a:pt x="31436" y="21178"/>
                </a:moveTo>
                <a:lnTo>
                  <a:pt x="31436" y="31437"/>
                </a:lnTo>
                <a:lnTo>
                  <a:pt x="21177" y="31437"/>
                </a:lnTo>
                <a:lnTo>
                  <a:pt x="21177" y="21178"/>
                </a:lnTo>
                <a:close/>
                <a:moveTo>
                  <a:pt x="41902" y="21178"/>
                </a:moveTo>
                <a:lnTo>
                  <a:pt x="41902" y="31437"/>
                </a:lnTo>
                <a:lnTo>
                  <a:pt x="31662" y="31437"/>
                </a:lnTo>
                <a:lnTo>
                  <a:pt x="31662" y="21178"/>
                </a:lnTo>
                <a:close/>
                <a:moveTo>
                  <a:pt x="52369" y="21178"/>
                </a:moveTo>
                <a:lnTo>
                  <a:pt x="52369" y="31437"/>
                </a:lnTo>
                <a:lnTo>
                  <a:pt x="42128" y="31437"/>
                </a:lnTo>
                <a:lnTo>
                  <a:pt x="42128" y="21178"/>
                </a:lnTo>
                <a:close/>
                <a:moveTo>
                  <a:pt x="62854" y="21178"/>
                </a:moveTo>
                <a:lnTo>
                  <a:pt x="62854" y="31437"/>
                </a:lnTo>
                <a:lnTo>
                  <a:pt x="52613" y="31437"/>
                </a:lnTo>
                <a:lnTo>
                  <a:pt x="52613" y="21178"/>
                </a:lnTo>
                <a:close/>
                <a:moveTo>
                  <a:pt x="73320" y="21178"/>
                </a:moveTo>
                <a:lnTo>
                  <a:pt x="73320" y="31437"/>
                </a:lnTo>
                <a:lnTo>
                  <a:pt x="63080" y="31437"/>
                </a:lnTo>
                <a:lnTo>
                  <a:pt x="63080" y="21178"/>
                </a:lnTo>
                <a:close/>
                <a:moveTo>
                  <a:pt x="83805" y="21178"/>
                </a:moveTo>
                <a:lnTo>
                  <a:pt x="83805" y="31437"/>
                </a:lnTo>
                <a:lnTo>
                  <a:pt x="73546" y="31437"/>
                </a:lnTo>
                <a:lnTo>
                  <a:pt x="73546" y="21178"/>
                </a:lnTo>
                <a:close/>
                <a:moveTo>
                  <a:pt x="94271" y="21178"/>
                </a:moveTo>
                <a:lnTo>
                  <a:pt x="94271" y="31437"/>
                </a:lnTo>
                <a:lnTo>
                  <a:pt x="84031" y="31437"/>
                </a:lnTo>
                <a:lnTo>
                  <a:pt x="84031" y="21178"/>
                </a:lnTo>
                <a:close/>
                <a:moveTo>
                  <a:pt x="104737" y="21178"/>
                </a:moveTo>
                <a:lnTo>
                  <a:pt x="104737" y="31437"/>
                </a:lnTo>
                <a:lnTo>
                  <a:pt x="94497" y="31437"/>
                </a:lnTo>
                <a:lnTo>
                  <a:pt x="94497" y="21178"/>
                </a:lnTo>
                <a:close/>
                <a:moveTo>
                  <a:pt x="115222" y="21178"/>
                </a:moveTo>
                <a:lnTo>
                  <a:pt x="115222" y="31437"/>
                </a:lnTo>
                <a:lnTo>
                  <a:pt x="104982" y="31437"/>
                </a:lnTo>
                <a:lnTo>
                  <a:pt x="104982" y="21178"/>
                </a:lnTo>
                <a:close/>
                <a:moveTo>
                  <a:pt x="10485" y="31663"/>
                </a:moveTo>
                <a:lnTo>
                  <a:pt x="10485" y="41903"/>
                </a:lnTo>
                <a:lnTo>
                  <a:pt x="245" y="41903"/>
                </a:lnTo>
                <a:lnTo>
                  <a:pt x="245" y="31663"/>
                </a:lnTo>
                <a:close/>
                <a:moveTo>
                  <a:pt x="20951" y="31663"/>
                </a:moveTo>
                <a:lnTo>
                  <a:pt x="20951" y="41903"/>
                </a:lnTo>
                <a:lnTo>
                  <a:pt x="10711" y="41903"/>
                </a:lnTo>
                <a:lnTo>
                  <a:pt x="10711" y="31663"/>
                </a:lnTo>
                <a:close/>
                <a:moveTo>
                  <a:pt x="31436" y="31663"/>
                </a:moveTo>
                <a:lnTo>
                  <a:pt x="31436" y="41903"/>
                </a:lnTo>
                <a:lnTo>
                  <a:pt x="21177" y="41903"/>
                </a:lnTo>
                <a:lnTo>
                  <a:pt x="21177" y="31663"/>
                </a:lnTo>
                <a:close/>
                <a:moveTo>
                  <a:pt x="41902" y="31663"/>
                </a:moveTo>
                <a:lnTo>
                  <a:pt x="41902" y="41903"/>
                </a:lnTo>
                <a:lnTo>
                  <a:pt x="31662" y="41903"/>
                </a:lnTo>
                <a:lnTo>
                  <a:pt x="31662" y="31663"/>
                </a:lnTo>
                <a:close/>
                <a:moveTo>
                  <a:pt x="52369" y="31663"/>
                </a:moveTo>
                <a:lnTo>
                  <a:pt x="52369" y="41903"/>
                </a:lnTo>
                <a:lnTo>
                  <a:pt x="42128" y="41903"/>
                </a:lnTo>
                <a:lnTo>
                  <a:pt x="42128" y="31663"/>
                </a:lnTo>
                <a:close/>
                <a:moveTo>
                  <a:pt x="62854" y="31663"/>
                </a:moveTo>
                <a:lnTo>
                  <a:pt x="62854" y="41903"/>
                </a:lnTo>
                <a:lnTo>
                  <a:pt x="52613" y="41903"/>
                </a:lnTo>
                <a:lnTo>
                  <a:pt x="52613" y="31663"/>
                </a:lnTo>
                <a:close/>
                <a:moveTo>
                  <a:pt x="73320" y="31663"/>
                </a:moveTo>
                <a:lnTo>
                  <a:pt x="73320" y="41903"/>
                </a:lnTo>
                <a:lnTo>
                  <a:pt x="63080" y="41903"/>
                </a:lnTo>
                <a:lnTo>
                  <a:pt x="63080" y="31663"/>
                </a:lnTo>
                <a:close/>
                <a:moveTo>
                  <a:pt x="83805" y="31663"/>
                </a:moveTo>
                <a:lnTo>
                  <a:pt x="83805" y="41903"/>
                </a:lnTo>
                <a:lnTo>
                  <a:pt x="73546" y="41903"/>
                </a:lnTo>
                <a:lnTo>
                  <a:pt x="73546" y="31663"/>
                </a:lnTo>
                <a:close/>
                <a:moveTo>
                  <a:pt x="94271" y="31663"/>
                </a:moveTo>
                <a:lnTo>
                  <a:pt x="94271" y="41903"/>
                </a:lnTo>
                <a:lnTo>
                  <a:pt x="84031" y="41903"/>
                </a:lnTo>
                <a:lnTo>
                  <a:pt x="84031" y="31663"/>
                </a:lnTo>
                <a:close/>
                <a:moveTo>
                  <a:pt x="104737" y="31663"/>
                </a:moveTo>
                <a:lnTo>
                  <a:pt x="104737" y="41903"/>
                </a:lnTo>
                <a:lnTo>
                  <a:pt x="94497" y="41903"/>
                </a:lnTo>
                <a:lnTo>
                  <a:pt x="94497" y="31663"/>
                </a:lnTo>
                <a:close/>
                <a:moveTo>
                  <a:pt x="115222" y="31663"/>
                </a:moveTo>
                <a:lnTo>
                  <a:pt x="115222" y="41903"/>
                </a:lnTo>
                <a:lnTo>
                  <a:pt x="104982" y="41903"/>
                </a:lnTo>
                <a:lnTo>
                  <a:pt x="104982" y="31663"/>
                </a:lnTo>
                <a:close/>
                <a:moveTo>
                  <a:pt x="10485" y="42129"/>
                </a:moveTo>
                <a:lnTo>
                  <a:pt x="10485" y="52370"/>
                </a:lnTo>
                <a:lnTo>
                  <a:pt x="245" y="52370"/>
                </a:lnTo>
                <a:lnTo>
                  <a:pt x="245" y="42129"/>
                </a:lnTo>
                <a:close/>
                <a:moveTo>
                  <a:pt x="20951" y="42129"/>
                </a:moveTo>
                <a:lnTo>
                  <a:pt x="20951" y="52370"/>
                </a:lnTo>
                <a:lnTo>
                  <a:pt x="10711" y="52370"/>
                </a:lnTo>
                <a:lnTo>
                  <a:pt x="10711" y="42129"/>
                </a:lnTo>
                <a:close/>
                <a:moveTo>
                  <a:pt x="31436" y="42129"/>
                </a:moveTo>
                <a:lnTo>
                  <a:pt x="31436" y="52370"/>
                </a:lnTo>
                <a:lnTo>
                  <a:pt x="21177" y="52370"/>
                </a:lnTo>
                <a:lnTo>
                  <a:pt x="21177" y="42129"/>
                </a:lnTo>
                <a:close/>
                <a:moveTo>
                  <a:pt x="41902" y="42129"/>
                </a:moveTo>
                <a:lnTo>
                  <a:pt x="41902" y="52370"/>
                </a:lnTo>
                <a:lnTo>
                  <a:pt x="31662" y="52370"/>
                </a:lnTo>
                <a:lnTo>
                  <a:pt x="31662" y="42129"/>
                </a:lnTo>
                <a:close/>
                <a:moveTo>
                  <a:pt x="52369" y="42129"/>
                </a:moveTo>
                <a:lnTo>
                  <a:pt x="52369" y="52370"/>
                </a:lnTo>
                <a:lnTo>
                  <a:pt x="42128" y="52370"/>
                </a:lnTo>
                <a:lnTo>
                  <a:pt x="42128" y="42129"/>
                </a:lnTo>
                <a:close/>
                <a:moveTo>
                  <a:pt x="62854" y="42129"/>
                </a:moveTo>
                <a:lnTo>
                  <a:pt x="62854" y="52370"/>
                </a:lnTo>
                <a:lnTo>
                  <a:pt x="52613" y="52370"/>
                </a:lnTo>
                <a:lnTo>
                  <a:pt x="52613" y="42129"/>
                </a:lnTo>
                <a:close/>
                <a:moveTo>
                  <a:pt x="73320" y="42129"/>
                </a:moveTo>
                <a:lnTo>
                  <a:pt x="73320" y="52370"/>
                </a:lnTo>
                <a:lnTo>
                  <a:pt x="63080" y="52370"/>
                </a:lnTo>
                <a:lnTo>
                  <a:pt x="63080" y="42129"/>
                </a:lnTo>
                <a:close/>
                <a:moveTo>
                  <a:pt x="83805" y="42129"/>
                </a:moveTo>
                <a:lnTo>
                  <a:pt x="83805" y="52370"/>
                </a:lnTo>
                <a:lnTo>
                  <a:pt x="73546" y="52370"/>
                </a:lnTo>
                <a:lnTo>
                  <a:pt x="73546" y="42129"/>
                </a:lnTo>
                <a:close/>
                <a:moveTo>
                  <a:pt x="94271" y="42129"/>
                </a:moveTo>
                <a:lnTo>
                  <a:pt x="94271" y="52370"/>
                </a:lnTo>
                <a:lnTo>
                  <a:pt x="84031" y="52370"/>
                </a:lnTo>
                <a:lnTo>
                  <a:pt x="84031" y="42129"/>
                </a:lnTo>
                <a:close/>
                <a:moveTo>
                  <a:pt x="104737" y="42129"/>
                </a:moveTo>
                <a:lnTo>
                  <a:pt x="104737" y="52370"/>
                </a:lnTo>
                <a:lnTo>
                  <a:pt x="94497" y="52370"/>
                </a:lnTo>
                <a:lnTo>
                  <a:pt x="94497" y="42129"/>
                </a:lnTo>
                <a:close/>
                <a:moveTo>
                  <a:pt x="115222" y="42129"/>
                </a:moveTo>
                <a:lnTo>
                  <a:pt x="115222" y="52370"/>
                </a:lnTo>
                <a:lnTo>
                  <a:pt x="104982" y="52370"/>
                </a:lnTo>
                <a:lnTo>
                  <a:pt x="104982" y="42129"/>
                </a:lnTo>
                <a:close/>
                <a:moveTo>
                  <a:pt x="10485" y="52614"/>
                </a:moveTo>
                <a:lnTo>
                  <a:pt x="10485" y="62855"/>
                </a:lnTo>
                <a:lnTo>
                  <a:pt x="245" y="62855"/>
                </a:lnTo>
                <a:lnTo>
                  <a:pt x="245" y="52614"/>
                </a:lnTo>
                <a:close/>
                <a:moveTo>
                  <a:pt x="20951" y="52614"/>
                </a:moveTo>
                <a:lnTo>
                  <a:pt x="20951" y="62855"/>
                </a:lnTo>
                <a:lnTo>
                  <a:pt x="10711" y="62855"/>
                </a:lnTo>
                <a:lnTo>
                  <a:pt x="10711" y="52614"/>
                </a:lnTo>
                <a:close/>
                <a:moveTo>
                  <a:pt x="31436" y="52614"/>
                </a:moveTo>
                <a:lnTo>
                  <a:pt x="31436" y="62855"/>
                </a:lnTo>
                <a:lnTo>
                  <a:pt x="21177" y="62855"/>
                </a:lnTo>
                <a:lnTo>
                  <a:pt x="21177" y="52614"/>
                </a:lnTo>
                <a:close/>
                <a:moveTo>
                  <a:pt x="41902" y="52614"/>
                </a:moveTo>
                <a:lnTo>
                  <a:pt x="41902" y="62855"/>
                </a:lnTo>
                <a:lnTo>
                  <a:pt x="31662" y="62855"/>
                </a:lnTo>
                <a:lnTo>
                  <a:pt x="31662" y="52614"/>
                </a:lnTo>
                <a:close/>
                <a:moveTo>
                  <a:pt x="52369" y="52614"/>
                </a:moveTo>
                <a:lnTo>
                  <a:pt x="52369" y="62855"/>
                </a:lnTo>
                <a:lnTo>
                  <a:pt x="42128" y="62855"/>
                </a:lnTo>
                <a:lnTo>
                  <a:pt x="42128" y="52614"/>
                </a:lnTo>
                <a:close/>
                <a:moveTo>
                  <a:pt x="62854" y="52614"/>
                </a:moveTo>
                <a:lnTo>
                  <a:pt x="62854" y="62855"/>
                </a:lnTo>
                <a:lnTo>
                  <a:pt x="52613" y="62855"/>
                </a:lnTo>
                <a:lnTo>
                  <a:pt x="52613" y="52614"/>
                </a:lnTo>
                <a:close/>
                <a:moveTo>
                  <a:pt x="73320" y="52614"/>
                </a:moveTo>
                <a:lnTo>
                  <a:pt x="73320" y="62855"/>
                </a:lnTo>
                <a:lnTo>
                  <a:pt x="63080" y="62855"/>
                </a:lnTo>
                <a:lnTo>
                  <a:pt x="63080" y="52614"/>
                </a:lnTo>
                <a:close/>
                <a:moveTo>
                  <a:pt x="83805" y="52614"/>
                </a:moveTo>
                <a:lnTo>
                  <a:pt x="83805" y="62855"/>
                </a:lnTo>
                <a:lnTo>
                  <a:pt x="73546" y="62855"/>
                </a:lnTo>
                <a:lnTo>
                  <a:pt x="73546" y="52614"/>
                </a:lnTo>
                <a:close/>
                <a:moveTo>
                  <a:pt x="94271" y="52614"/>
                </a:moveTo>
                <a:lnTo>
                  <a:pt x="94271" y="62855"/>
                </a:lnTo>
                <a:lnTo>
                  <a:pt x="84031" y="62855"/>
                </a:lnTo>
                <a:lnTo>
                  <a:pt x="84031" y="52614"/>
                </a:lnTo>
                <a:close/>
                <a:moveTo>
                  <a:pt x="104737" y="52614"/>
                </a:moveTo>
                <a:lnTo>
                  <a:pt x="104737" y="62855"/>
                </a:lnTo>
                <a:lnTo>
                  <a:pt x="94497" y="62855"/>
                </a:lnTo>
                <a:lnTo>
                  <a:pt x="94497" y="52614"/>
                </a:lnTo>
                <a:close/>
                <a:moveTo>
                  <a:pt x="115222" y="52614"/>
                </a:moveTo>
                <a:lnTo>
                  <a:pt x="115222" y="62855"/>
                </a:lnTo>
                <a:lnTo>
                  <a:pt x="104982" y="62855"/>
                </a:lnTo>
                <a:lnTo>
                  <a:pt x="104982" y="52614"/>
                </a:lnTo>
                <a:close/>
                <a:moveTo>
                  <a:pt x="10485" y="63080"/>
                </a:moveTo>
                <a:lnTo>
                  <a:pt x="10485" y="73321"/>
                </a:lnTo>
                <a:lnTo>
                  <a:pt x="245" y="73321"/>
                </a:lnTo>
                <a:lnTo>
                  <a:pt x="245" y="63080"/>
                </a:lnTo>
                <a:close/>
                <a:moveTo>
                  <a:pt x="20951" y="63080"/>
                </a:moveTo>
                <a:lnTo>
                  <a:pt x="20951" y="73321"/>
                </a:lnTo>
                <a:lnTo>
                  <a:pt x="10711" y="73321"/>
                </a:lnTo>
                <a:lnTo>
                  <a:pt x="10711" y="63080"/>
                </a:lnTo>
                <a:close/>
                <a:moveTo>
                  <a:pt x="31436" y="63080"/>
                </a:moveTo>
                <a:lnTo>
                  <a:pt x="31436" y="73321"/>
                </a:lnTo>
                <a:lnTo>
                  <a:pt x="21177" y="73321"/>
                </a:lnTo>
                <a:lnTo>
                  <a:pt x="21177" y="63080"/>
                </a:lnTo>
                <a:close/>
                <a:moveTo>
                  <a:pt x="41902" y="63080"/>
                </a:moveTo>
                <a:lnTo>
                  <a:pt x="41902" y="73321"/>
                </a:lnTo>
                <a:lnTo>
                  <a:pt x="31662" y="73321"/>
                </a:lnTo>
                <a:lnTo>
                  <a:pt x="31662" y="63080"/>
                </a:lnTo>
                <a:close/>
                <a:moveTo>
                  <a:pt x="52369" y="63080"/>
                </a:moveTo>
                <a:lnTo>
                  <a:pt x="52369" y="73321"/>
                </a:lnTo>
                <a:lnTo>
                  <a:pt x="42128" y="73321"/>
                </a:lnTo>
                <a:lnTo>
                  <a:pt x="42128" y="63080"/>
                </a:lnTo>
                <a:close/>
                <a:moveTo>
                  <a:pt x="62854" y="63080"/>
                </a:moveTo>
                <a:lnTo>
                  <a:pt x="62854" y="73321"/>
                </a:lnTo>
                <a:lnTo>
                  <a:pt x="52613" y="73321"/>
                </a:lnTo>
                <a:lnTo>
                  <a:pt x="52613" y="63080"/>
                </a:lnTo>
                <a:close/>
                <a:moveTo>
                  <a:pt x="73320" y="63080"/>
                </a:moveTo>
                <a:lnTo>
                  <a:pt x="73320" y="73321"/>
                </a:lnTo>
                <a:lnTo>
                  <a:pt x="63080" y="73321"/>
                </a:lnTo>
                <a:lnTo>
                  <a:pt x="63080" y="63080"/>
                </a:lnTo>
                <a:close/>
                <a:moveTo>
                  <a:pt x="83805" y="63080"/>
                </a:moveTo>
                <a:lnTo>
                  <a:pt x="83805" y="73321"/>
                </a:lnTo>
                <a:lnTo>
                  <a:pt x="73546" y="73321"/>
                </a:lnTo>
                <a:lnTo>
                  <a:pt x="73546" y="63080"/>
                </a:lnTo>
                <a:close/>
                <a:moveTo>
                  <a:pt x="94271" y="63080"/>
                </a:moveTo>
                <a:lnTo>
                  <a:pt x="94271" y="73321"/>
                </a:lnTo>
                <a:lnTo>
                  <a:pt x="84031" y="73321"/>
                </a:lnTo>
                <a:lnTo>
                  <a:pt x="84031" y="63080"/>
                </a:lnTo>
                <a:close/>
                <a:moveTo>
                  <a:pt x="104737" y="63080"/>
                </a:moveTo>
                <a:lnTo>
                  <a:pt x="104737" y="73321"/>
                </a:lnTo>
                <a:lnTo>
                  <a:pt x="94497" y="73321"/>
                </a:lnTo>
                <a:lnTo>
                  <a:pt x="94497" y="63080"/>
                </a:lnTo>
                <a:close/>
                <a:moveTo>
                  <a:pt x="115222" y="63080"/>
                </a:moveTo>
                <a:lnTo>
                  <a:pt x="115222" y="73321"/>
                </a:lnTo>
                <a:lnTo>
                  <a:pt x="104982" y="73321"/>
                </a:lnTo>
                <a:lnTo>
                  <a:pt x="104982" y="63080"/>
                </a:lnTo>
                <a:close/>
                <a:moveTo>
                  <a:pt x="10485" y="73547"/>
                </a:moveTo>
                <a:lnTo>
                  <a:pt x="10485" y="83806"/>
                </a:lnTo>
                <a:lnTo>
                  <a:pt x="245" y="83806"/>
                </a:lnTo>
                <a:lnTo>
                  <a:pt x="245" y="73547"/>
                </a:lnTo>
                <a:close/>
                <a:moveTo>
                  <a:pt x="20951" y="73547"/>
                </a:moveTo>
                <a:lnTo>
                  <a:pt x="20951" y="83806"/>
                </a:lnTo>
                <a:lnTo>
                  <a:pt x="10711" y="83806"/>
                </a:lnTo>
                <a:lnTo>
                  <a:pt x="10711" y="73547"/>
                </a:lnTo>
                <a:close/>
                <a:moveTo>
                  <a:pt x="31436" y="73547"/>
                </a:moveTo>
                <a:lnTo>
                  <a:pt x="31436" y="83806"/>
                </a:lnTo>
                <a:lnTo>
                  <a:pt x="21177" y="83806"/>
                </a:lnTo>
                <a:lnTo>
                  <a:pt x="21177" y="73547"/>
                </a:lnTo>
                <a:close/>
                <a:moveTo>
                  <a:pt x="41902" y="73547"/>
                </a:moveTo>
                <a:lnTo>
                  <a:pt x="41902" y="83806"/>
                </a:lnTo>
                <a:lnTo>
                  <a:pt x="31662" y="83806"/>
                </a:lnTo>
                <a:lnTo>
                  <a:pt x="31662" y="73547"/>
                </a:lnTo>
                <a:close/>
                <a:moveTo>
                  <a:pt x="52369" y="73547"/>
                </a:moveTo>
                <a:lnTo>
                  <a:pt x="52369" y="83806"/>
                </a:lnTo>
                <a:lnTo>
                  <a:pt x="42128" y="83806"/>
                </a:lnTo>
                <a:lnTo>
                  <a:pt x="42128" y="73547"/>
                </a:lnTo>
                <a:close/>
                <a:moveTo>
                  <a:pt x="62854" y="73547"/>
                </a:moveTo>
                <a:lnTo>
                  <a:pt x="62854" y="83806"/>
                </a:lnTo>
                <a:lnTo>
                  <a:pt x="52613" y="83806"/>
                </a:lnTo>
                <a:lnTo>
                  <a:pt x="52613" y="73547"/>
                </a:lnTo>
                <a:close/>
                <a:moveTo>
                  <a:pt x="73320" y="73547"/>
                </a:moveTo>
                <a:lnTo>
                  <a:pt x="73320" y="83806"/>
                </a:lnTo>
                <a:lnTo>
                  <a:pt x="63080" y="83806"/>
                </a:lnTo>
                <a:lnTo>
                  <a:pt x="63080" y="73547"/>
                </a:lnTo>
                <a:close/>
                <a:moveTo>
                  <a:pt x="83805" y="73547"/>
                </a:moveTo>
                <a:lnTo>
                  <a:pt x="83805" y="83806"/>
                </a:lnTo>
                <a:lnTo>
                  <a:pt x="73546" y="83806"/>
                </a:lnTo>
                <a:lnTo>
                  <a:pt x="73546" y="73547"/>
                </a:lnTo>
                <a:close/>
                <a:moveTo>
                  <a:pt x="94271" y="73547"/>
                </a:moveTo>
                <a:lnTo>
                  <a:pt x="94271" y="83806"/>
                </a:lnTo>
                <a:lnTo>
                  <a:pt x="84031" y="83806"/>
                </a:lnTo>
                <a:lnTo>
                  <a:pt x="84031" y="73547"/>
                </a:lnTo>
                <a:close/>
                <a:moveTo>
                  <a:pt x="104737" y="73547"/>
                </a:moveTo>
                <a:lnTo>
                  <a:pt x="104737" y="83806"/>
                </a:lnTo>
                <a:lnTo>
                  <a:pt x="94497" y="83806"/>
                </a:lnTo>
                <a:lnTo>
                  <a:pt x="94497" y="73547"/>
                </a:lnTo>
                <a:close/>
                <a:moveTo>
                  <a:pt x="115222" y="73547"/>
                </a:moveTo>
                <a:lnTo>
                  <a:pt x="115222" y="83806"/>
                </a:lnTo>
                <a:lnTo>
                  <a:pt x="104982" y="83806"/>
                </a:lnTo>
                <a:lnTo>
                  <a:pt x="104982" y="73547"/>
                </a:lnTo>
                <a:close/>
                <a:moveTo>
                  <a:pt x="10485" y="84032"/>
                </a:moveTo>
                <a:lnTo>
                  <a:pt x="10485" y="94272"/>
                </a:lnTo>
                <a:lnTo>
                  <a:pt x="245" y="94272"/>
                </a:lnTo>
                <a:lnTo>
                  <a:pt x="245" y="84032"/>
                </a:lnTo>
                <a:close/>
                <a:moveTo>
                  <a:pt x="20951" y="84032"/>
                </a:moveTo>
                <a:lnTo>
                  <a:pt x="20951" y="94272"/>
                </a:lnTo>
                <a:lnTo>
                  <a:pt x="10711" y="94272"/>
                </a:lnTo>
                <a:lnTo>
                  <a:pt x="10711" y="84032"/>
                </a:lnTo>
                <a:close/>
                <a:moveTo>
                  <a:pt x="31436" y="84032"/>
                </a:moveTo>
                <a:lnTo>
                  <a:pt x="31436" y="94272"/>
                </a:lnTo>
                <a:lnTo>
                  <a:pt x="21177" y="94272"/>
                </a:lnTo>
                <a:lnTo>
                  <a:pt x="21177" y="84032"/>
                </a:lnTo>
                <a:close/>
                <a:moveTo>
                  <a:pt x="41902" y="84032"/>
                </a:moveTo>
                <a:lnTo>
                  <a:pt x="41902" y="94272"/>
                </a:lnTo>
                <a:lnTo>
                  <a:pt x="31662" y="94272"/>
                </a:lnTo>
                <a:lnTo>
                  <a:pt x="31662" y="84032"/>
                </a:lnTo>
                <a:close/>
                <a:moveTo>
                  <a:pt x="52369" y="84032"/>
                </a:moveTo>
                <a:lnTo>
                  <a:pt x="52369" y="94272"/>
                </a:lnTo>
                <a:lnTo>
                  <a:pt x="42128" y="94272"/>
                </a:lnTo>
                <a:lnTo>
                  <a:pt x="42128" y="84032"/>
                </a:lnTo>
                <a:close/>
                <a:moveTo>
                  <a:pt x="62854" y="84032"/>
                </a:moveTo>
                <a:lnTo>
                  <a:pt x="62854" y="94272"/>
                </a:lnTo>
                <a:lnTo>
                  <a:pt x="52613" y="94272"/>
                </a:lnTo>
                <a:lnTo>
                  <a:pt x="52613" y="84032"/>
                </a:lnTo>
                <a:close/>
                <a:moveTo>
                  <a:pt x="73320" y="84032"/>
                </a:moveTo>
                <a:lnTo>
                  <a:pt x="73320" y="94272"/>
                </a:lnTo>
                <a:lnTo>
                  <a:pt x="63080" y="94272"/>
                </a:lnTo>
                <a:lnTo>
                  <a:pt x="63080" y="84032"/>
                </a:lnTo>
                <a:close/>
                <a:moveTo>
                  <a:pt x="83805" y="84032"/>
                </a:moveTo>
                <a:lnTo>
                  <a:pt x="83805" y="94272"/>
                </a:lnTo>
                <a:lnTo>
                  <a:pt x="73546" y="94272"/>
                </a:lnTo>
                <a:lnTo>
                  <a:pt x="73546" y="84032"/>
                </a:lnTo>
                <a:close/>
                <a:moveTo>
                  <a:pt x="94271" y="84032"/>
                </a:moveTo>
                <a:lnTo>
                  <a:pt x="94271" y="94272"/>
                </a:lnTo>
                <a:lnTo>
                  <a:pt x="84031" y="94272"/>
                </a:lnTo>
                <a:lnTo>
                  <a:pt x="84031" y="84032"/>
                </a:lnTo>
                <a:close/>
                <a:moveTo>
                  <a:pt x="104737" y="84032"/>
                </a:moveTo>
                <a:lnTo>
                  <a:pt x="104737" y="94272"/>
                </a:lnTo>
                <a:lnTo>
                  <a:pt x="94497" y="94272"/>
                </a:lnTo>
                <a:lnTo>
                  <a:pt x="94497" y="84032"/>
                </a:lnTo>
                <a:close/>
                <a:moveTo>
                  <a:pt x="115222" y="84032"/>
                </a:moveTo>
                <a:lnTo>
                  <a:pt x="115222" y="94272"/>
                </a:lnTo>
                <a:lnTo>
                  <a:pt x="104982" y="94272"/>
                </a:lnTo>
                <a:lnTo>
                  <a:pt x="104982" y="84032"/>
                </a:lnTo>
                <a:close/>
                <a:moveTo>
                  <a:pt x="10485" y="94498"/>
                </a:moveTo>
                <a:lnTo>
                  <a:pt x="10485" y="104738"/>
                </a:lnTo>
                <a:lnTo>
                  <a:pt x="245" y="104738"/>
                </a:lnTo>
                <a:lnTo>
                  <a:pt x="245" y="94498"/>
                </a:lnTo>
                <a:close/>
                <a:moveTo>
                  <a:pt x="20951" y="94498"/>
                </a:moveTo>
                <a:lnTo>
                  <a:pt x="20951" y="104738"/>
                </a:lnTo>
                <a:lnTo>
                  <a:pt x="10711" y="104738"/>
                </a:lnTo>
                <a:lnTo>
                  <a:pt x="10711" y="94498"/>
                </a:lnTo>
                <a:close/>
                <a:moveTo>
                  <a:pt x="31436" y="94498"/>
                </a:moveTo>
                <a:lnTo>
                  <a:pt x="31436" y="104738"/>
                </a:lnTo>
                <a:lnTo>
                  <a:pt x="21177" y="104738"/>
                </a:lnTo>
                <a:lnTo>
                  <a:pt x="21177" y="94498"/>
                </a:lnTo>
                <a:close/>
                <a:moveTo>
                  <a:pt x="41902" y="94498"/>
                </a:moveTo>
                <a:lnTo>
                  <a:pt x="41902" y="104738"/>
                </a:lnTo>
                <a:lnTo>
                  <a:pt x="31662" y="104738"/>
                </a:lnTo>
                <a:lnTo>
                  <a:pt x="31662" y="94498"/>
                </a:lnTo>
                <a:close/>
                <a:moveTo>
                  <a:pt x="52369" y="94498"/>
                </a:moveTo>
                <a:lnTo>
                  <a:pt x="52369" y="104738"/>
                </a:lnTo>
                <a:lnTo>
                  <a:pt x="42128" y="104738"/>
                </a:lnTo>
                <a:lnTo>
                  <a:pt x="42128" y="94498"/>
                </a:lnTo>
                <a:close/>
                <a:moveTo>
                  <a:pt x="62854" y="94498"/>
                </a:moveTo>
                <a:lnTo>
                  <a:pt x="62854" y="104738"/>
                </a:lnTo>
                <a:lnTo>
                  <a:pt x="52613" y="104738"/>
                </a:lnTo>
                <a:lnTo>
                  <a:pt x="52613" y="94498"/>
                </a:lnTo>
                <a:close/>
                <a:moveTo>
                  <a:pt x="73320" y="94498"/>
                </a:moveTo>
                <a:lnTo>
                  <a:pt x="73320" y="104738"/>
                </a:lnTo>
                <a:lnTo>
                  <a:pt x="63080" y="104738"/>
                </a:lnTo>
                <a:lnTo>
                  <a:pt x="63080" y="94498"/>
                </a:lnTo>
                <a:close/>
                <a:moveTo>
                  <a:pt x="83805" y="94498"/>
                </a:moveTo>
                <a:lnTo>
                  <a:pt x="83805" y="104738"/>
                </a:lnTo>
                <a:lnTo>
                  <a:pt x="73546" y="104738"/>
                </a:lnTo>
                <a:lnTo>
                  <a:pt x="73546" y="94498"/>
                </a:lnTo>
                <a:close/>
                <a:moveTo>
                  <a:pt x="94271" y="94498"/>
                </a:moveTo>
                <a:lnTo>
                  <a:pt x="94271" y="104738"/>
                </a:lnTo>
                <a:lnTo>
                  <a:pt x="84031" y="104738"/>
                </a:lnTo>
                <a:lnTo>
                  <a:pt x="84031" y="94498"/>
                </a:lnTo>
                <a:close/>
                <a:moveTo>
                  <a:pt x="104737" y="94498"/>
                </a:moveTo>
                <a:lnTo>
                  <a:pt x="104737" y="104738"/>
                </a:lnTo>
                <a:lnTo>
                  <a:pt x="94497" y="104738"/>
                </a:lnTo>
                <a:lnTo>
                  <a:pt x="94497" y="94498"/>
                </a:lnTo>
                <a:close/>
                <a:moveTo>
                  <a:pt x="115222" y="94498"/>
                </a:moveTo>
                <a:lnTo>
                  <a:pt x="115222" y="104738"/>
                </a:lnTo>
                <a:lnTo>
                  <a:pt x="104982" y="104738"/>
                </a:lnTo>
                <a:lnTo>
                  <a:pt x="104982" y="94498"/>
                </a:lnTo>
                <a:close/>
                <a:moveTo>
                  <a:pt x="10485" y="104983"/>
                </a:moveTo>
                <a:lnTo>
                  <a:pt x="10485" y="115223"/>
                </a:lnTo>
                <a:lnTo>
                  <a:pt x="245" y="115223"/>
                </a:lnTo>
                <a:lnTo>
                  <a:pt x="245" y="104983"/>
                </a:lnTo>
                <a:close/>
                <a:moveTo>
                  <a:pt x="20951" y="104983"/>
                </a:moveTo>
                <a:lnTo>
                  <a:pt x="20951" y="115223"/>
                </a:lnTo>
                <a:lnTo>
                  <a:pt x="10711" y="115223"/>
                </a:lnTo>
                <a:lnTo>
                  <a:pt x="10711" y="104983"/>
                </a:lnTo>
                <a:close/>
                <a:moveTo>
                  <a:pt x="31436" y="104983"/>
                </a:moveTo>
                <a:lnTo>
                  <a:pt x="31436" y="115223"/>
                </a:lnTo>
                <a:lnTo>
                  <a:pt x="21177" y="115223"/>
                </a:lnTo>
                <a:lnTo>
                  <a:pt x="21177" y="104983"/>
                </a:lnTo>
                <a:close/>
                <a:moveTo>
                  <a:pt x="41902" y="104983"/>
                </a:moveTo>
                <a:lnTo>
                  <a:pt x="41902" y="115223"/>
                </a:lnTo>
                <a:lnTo>
                  <a:pt x="31662" y="115223"/>
                </a:lnTo>
                <a:lnTo>
                  <a:pt x="31662" y="104983"/>
                </a:lnTo>
                <a:close/>
                <a:moveTo>
                  <a:pt x="52369" y="104983"/>
                </a:moveTo>
                <a:lnTo>
                  <a:pt x="52369" y="115223"/>
                </a:lnTo>
                <a:lnTo>
                  <a:pt x="42128" y="115223"/>
                </a:lnTo>
                <a:lnTo>
                  <a:pt x="42128" y="104983"/>
                </a:lnTo>
                <a:close/>
                <a:moveTo>
                  <a:pt x="62854" y="104983"/>
                </a:moveTo>
                <a:lnTo>
                  <a:pt x="62854" y="115223"/>
                </a:lnTo>
                <a:lnTo>
                  <a:pt x="52613" y="115223"/>
                </a:lnTo>
                <a:lnTo>
                  <a:pt x="52613" y="104983"/>
                </a:lnTo>
                <a:close/>
                <a:moveTo>
                  <a:pt x="73320" y="104983"/>
                </a:moveTo>
                <a:lnTo>
                  <a:pt x="73320" y="115223"/>
                </a:lnTo>
                <a:lnTo>
                  <a:pt x="63080" y="115223"/>
                </a:lnTo>
                <a:lnTo>
                  <a:pt x="63080" y="104983"/>
                </a:lnTo>
                <a:close/>
                <a:moveTo>
                  <a:pt x="83805" y="104983"/>
                </a:moveTo>
                <a:lnTo>
                  <a:pt x="83805" y="115223"/>
                </a:lnTo>
                <a:lnTo>
                  <a:pt x="73546" y="115223"/>
                </a:lnTo>
                <a:lnTo>
                  <a:pt x="73546" y="104983"/>
                </a:lnTo>
                <a:close/>
                <a:moveTo>
                  <a:pt x="94271" y="104983"/>
                </a:moveTo>
                <a:lnTo>
                  <a:pt x="94271" y="115223"/>
                </a:lnTo>
                <a:lnTo>
                  <a:pt x="84031" y="115223"/>
                </a:lnTo>
                <a:lnTo>
                  <a:pt x="84031" y="104983"/>
                </a:lnTo>
                <a:close/>
                <a:moveTo>
                  <a:pt x="104737" y="104983"/>
                </a:moveTo>
                <a:lnTo>
                  <a:pt x="104737" y="115223"/>
                </a:lnTo>
                <a:lnTo>
                  <a:pt x="94497" y="115223"/>
                </a:lnTo>
                <a:lnTo>
                  <a:pt x="94497" y="104983"/>
                </a:lnTo>
                <a:close/>
                <a:moveTo>
                  <a:pt x="115222" y="104983"/>
                </a:moveTo>
                <a:lnTo>
                  <a:pt x="115222" y="115223"/>
                </a:lnTo>
                <a:lnTo>
                  <a:pt x="104982" y="115223"/>
                </a:lnTo>
                <a:lnTo>
                  <a:pt x="104982" y="104983"/>
                </a:lnTo>
                <a:close/>
                <a:moveTo>
                  <a:pt x="0" y="1"/>
                </a:moveTo>
                <a:lnTo>
                  <a:pt x="0" y="10486"/>
                </a:lnTo>
                <a:lnTo>
                  <a:pt x="0" y="10712"/>
                </a:lnTo>
                <a:lnTo>
                  <a:pt x="0" y="20952"/>
                </a:lnTo>
                <a:lnTo>
                  <a:pt x="0" y="21178"/>
                </a:lnTo>
                <a:lnTo>
                  <a:pt x="0" y="31437"/>
                </a:lnTo>
                <a:lnTo>
                  <a:pt x="0" y="31663"/>
                </a:lnTo>
                <a:lnTo>
                  <a:pt x="0" y="41903"/>
                </a:lnTo>
                <a:lnTo>
                  <a:pt x="0" y="42129"/>
                </a:lnTo>
                <a:lnTo>
                  <a:pt x="0" y="52370"/>
                </a:lnTo>
                <a:lnTo>
                  <a:pt x="0" y="52614"/>
                </a:lnTo>
                <a:lnTo>
                  <a:pt x="0" y="62855"/>
                </a:lnTo>
                <a:lnTo>
                  <a:pt x="0" y="63080"/>
                </a:lnTo>
                <a:lnTo>
                  <a:pt x="0" y="73321"/>
                </a:lnTo>
                <a:lnTo>
                  <a:pt x="0" y="73547"/>
                </a:lnTo>
                <a:lnTo>
                  <a:pt x="0" y="83806"/>
                </a:lnTo>
                <a:lnTo>
                  <a:pt x="0" y="84032"/>
                </a:lnTo>
                <a:lnTo>
                  <a:pt x="0" y="94272"/>
                </a:lnTo>
                <a:lnTo>
                  <a:pt x="0" y="94498"/>
                </a:lnTo>
                <a:lnTo>
                  <a:pt x="0" y="104738"/>
                </a:lnTo>
                <a:lnTo>
                  <a:pt x="0" y="104983"/>
                </a:lnTo>
                <a:lnTo>
                  <a:pt x="0" y="115449"/>
                </a:lnTo>
                <a:lnTo>
                  <a:pt x="115448" y="115449"/>
                </a:lnTo>
                <a:lnTo>
                  <a:pt x="115448" y="104983"/>
                </a:lnTo>
                <a:lnTo>
                  <a:pt x="115448" y="104738"/>
                </a:lnTo>
                <a:lnTo>
                  <a:pt x="115448" y="94498"/>
                </a:lnTo>
                <a:lnTo>
                  <a:pt x="115448" y="94272"/>
                </a:lnTo>
                <a:lnTo>
                  <a:pt x="115448" y="84032"/>
                </a:lnTo>
                <a:lnTo>
                  <a:pt x="115448" y="83806"/>
                </a:lnTo>
                <a:lnTo>
                  <a:pt x="115448" y="73547"/>
                </a:lnTo>
                <a:lnTo>
                  <a:pt x="115448" y="73321"/>
                </a:lnTo>
                <a:lnTo>
                  <a:pt x="115448" y="63080"/>
                </a:lnTo>
                <a:lnTo>
                  <a:pt x="115448" y="62855"/>
                </a:lnTo>
                <a:lnTo>
                  <a:pt x="115448" y="52614"/>
                </a:lnTo>
                <a:lnTo>
                  <a:pt x="115448" y="52370"/>
                </a:lnTo>
                <a:lnTo>
                  <a:pt x="115448" y="42129"/>
                </a:lnTo>
                <a:lnTo>
                  <a:pt x="115448" y="41903"/>
                </a:lnTo>
                <a:lnTo>
                  <a:pt x="115448" y="31663"/>
                </a:lnTo>
                <a:lnTo>
                  <a:pt x="115448" y="31437"/>
                </a:lnTo>
                <a:lnTo>
                  <a:pt x="115448" y="21178"/>
                </a:lnTo>
                <a:lnTo>
                  <a:pt x="115448" y="20952"/>
                </a:lnTo>
                <a:lnTo>
                  <a:pt x="115448" y="10712"/>
                </a:lnTo>
                <a:lnTo>
                  <a:pt x="115448" y="10486"/>
                </a:lnTo>
                <a:lnTo>
                  <a:pt x="1154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4"/>
          <p:cNvSpPr/>
          <p:nvPr/>
        </p:nvSpPr>
        <p:spPr>
          <a:xfrm>
            <a:off x="-843950" y="-1652250"/>
            <a:ext cx="2834100" cy="28341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9" name="Google Shape;1329;p24"/>
          <p:cNvGrpSpPr/>
          <p:nvPr/>
        </p:nvGrpSpPr>
        <p:grpSpPr>
          <a:xfrm>
            <a:off x="548700" y="377850"/>
            <a:ext cx="8179375" cy="4560300"/>
            <a:chOff x="548700" y="377850"/>
            <a:chExt cx="8179375" cy="4560300"/>
          </a:xfrm>
        </p:grpSpPr>
        <p:sp>
          <p:nvSpPr>
            <p:cNvPr id="1330" name="Google Shape;1330;p24"/>
            <p:cNvSpPr/>
            <p:nvPr/>
          </p:nvSpPr>
          <p:spPr>
            <a:xfrm>
              <a:off x="681475" y="550350"/>
              <a:ext cx="8046600" cy="43878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4"/>
            <p:cNvSpPr/>
            <p:nvPr/>
          </p:nvSpPr>
          <p:spPr>
            <a:xfrm>
              <a:off x="615075" y="468050"/>
              <a:ext cx="8046600" cy="4387800"/>
            </a:xfrm>
            <a:prstGeom prst="rect">
              <a:avLst/>
            </a:prstGeom>
            <a:gradFill>
              <a:gsLst>
                <a:gs pos="0">
                  <a:srgbClr val="EFB5F9"/>
                </a:gs>
                <a:gs pos="100000">
                  <a:srgbClr val="B4D2F8"/>
                </a:gs>
              </a:gsLst>
              <a:lin ang="5400012" scaled="0"/>
            </a:gra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4"/>
            <p:cNvSpPr/>
            <p:nvPr/>
          </p:nvSpPr>
          <p:spPr>
            <a:xfrm>
              <a:off x="548700" y="377850"/>
              <a:ext cx="8046600" cy="43878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3" name="Google Shape;1333;p24"/>
            <p:cNvGrpSpPr/>
            <p:nvPr/>
          </p:nvGrpSpPr>
          <p:grpSpPr>
            <a:xfrm>
              <a:off x="7550754" y="684129"/>
              <a:ext cx="751827" cy="231823"/>
              <a:chOff x="7626954" y="599598"/>
              <a:chExt cx="751827" cy="231823"/>
            </a:xfrm>
          </p:grpSpPr>
          <p:sp>
            <p:nvSpPr>
              <p:cNvPr id="1334" name="Google Shape;1334;p24"/>
              <p:cNvSpPr/>
              <p:nvPr/>
            </p:nvSpPr>
            <p:spPr>
              <a:xfrm>
                <a:off x="8146842" y="599598"/>
                <a:ext cx="231939" cy="231823"/>
              </a:xfrm>
              <a:custGeom>
                <a:avLst/>
                <a:gdLst/>
                <a:ahLst/>
                <a:cxnLst/>
                <a:rect l="l" t="t" r="r" b="b"/>
                <a:pathLst>
                  <a:path w="2091" h="2090" extrusionOk="0">
                    <a:moveTo>
                      <a:pt x="1" y="0"/>
                    </a:moveTo>
                    <a:lnTo>
                      <a:pt x="1" y="2090"/>
                    </a:lnTo>
                    <a:lnTo>
                      <a:pt x="2090" y="2090"/>
                    </a:lnTo>
                    <a:lnTo>
                      <a:pt x="2090"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4"/>
              <p:cNvSpPr/>
              <p:nvPr/>
            </p:nvSpPr>
            <p:spPr>
              <a:xfrm>
                <a:off x="8186551" y="639308"/>
                <a:ext cx="152518" cy="152515"/>
              </a:xfrm>
              <a:custGeom>
                <a:avLst/>
                <a:gdLst/>
                <a:ahLst/>
                <a:cxnLst/>
                <a:rect l="l" t="t" r="r" b="b"/>
                <a:pathLst>
                  <a:path w="1375" h="1375" extrusionOk="0">
                    <a:moveTo>
                      <a:pt x="226" y="0"/>
                    </a:moveTo>
                    <a:lnTo>
                      <a:pt x="0" y="226"/>
                    </a:lnTo>
                    <a:lnTo>
                      <a:pt x="452" y="678"/>
                    </a:lnTo>
                    <a:lnTo>
                      <a:pt x="0" y="1129"/>
                    </a:lnTo>
                    <a:lnTo>
                      <a:pt x="226" y="1374"/>
                    </a:lnTo>
                    <a:lnTo>
                      <a:pt x="678" y="922"/>
                    </a:lnTo>
                    <a:lnTo>
                      <a:pt x="1130" y="1374"/>
                    </a:lnTo>
                    <a:lnTo>
                      <a:pt x="1374" y="1129"/>
                    </a:lnTo>
                    <a:lnTo>
                      <a:pt x="923" y="678"/>
                    </a:lnTo>
                    <a:lnTo>
                      <a:pt x="1374" y="226"/>
                    </a:lnTo>
                    <a:lnTo>
                      <a:pt x="1130" y="0"/>
                    </a:lnTo>
                    <a:lnTo>
                      <a:pt x="678" y="452"/>
                    </a:lnTo>
                    <a:lnTo>
                      <a:pt x="2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4"/>
              <p:cNvSpPr/>
              <p:nvPr/>
            </p:nvSpPr>
            <p:spPr>
              <a:xfrm>
                <a:off x="7885844" y="599598"/>
                <a:ext cx="233936" cy="231823"/>
              </a:xfrm>
              <a:custGeom>
                <a:avLst/>
                <a:gdLst/>
                <a:ahLst/>
                <a:cxnLst/>
                <a:rect l="l" t="t" r="r" b="b"/>
                <a:pathLst>
                  <a:path w="2109" h="2090" extrusionOk="0">
                    <a:moveTo>
                      <a:pt x="1" y="0"/>
                    </a:moveTo>
                    <a:lnTo>
                      <a:pt x="1"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4"/>
              <p:cNvSpPr/>
              <p:nvPr/>
            </p:nvSpPr>
            <p:spPr>
              <a:xfrm>
                <a:off x="7923446" y="637200"/>
                <a:ext cx="158841" cy="156619"/>
              </a:xfrm>
              <a:custGeom>
                <a:avLst/>
                <a:gdLst/>
                <a:ahLst/>
                <a:cxnLst/>
                <a:rect l="l" t="t" r="r" b="b"/>
                <a:pathLst>
                  <a:path w="1432" h="1412" extrusionOk="0">
                    <a:moveTo>
                      <a:pt x="1356" y="132"/>
                    </a:moveTo>
                    <a:lnTo>
                      <a:pt x="1356" y="1356"/>
                    </a:lnTo>
                    <a:lnTo>
                      <a:pt x="76" y="1356"/>
                    </a:lnTo>
                    <a:lnTo>
                      <a:pt x="76" y="132"/>
                    </a:lnTo>
                    <a:close/>
                    <a:moveTo>
                      <a:pt x="0" y="0"/>
                    </a:moveTo>
                    <a:lnTo>
                      <a:pt x="0" y="1412"/>
                    </a:lnTo>
                    <a:lnTo>
                      <a:pt x="1431" y="141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4"/>
              <p:cNvSpPr/>
              <p:nvPr/>
            </p:nvSpPr>
            <p:spPr>
              <a:xfrm>
                <a:off x="7626954" y="599598"/>
                <a:ext cx="233936" cy="231823"/>
              </a:xfrm>
              <a:custGeom>
                <a:avLst/>
                <a:gdLst/>
                <a:ahLst/>
                <a:cxnLst/>
                <a:rect l="l" t="t" r="r" b="b"/>
                <a:pathLst>
                  <a:path w="2109" h="2090" extrusionOk="0">
                    <a:moveTo>
                      <a:pt x="0" y="0"/>
                    </a:moveTo>
                    <a:lnTo>
                      <a:pt x="0"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4"/>
              <p:cNvSpPr/>
              <p:nvPr/>
            </p:nvSpPr>
            <p:spPr>
              <a:xfrm>
                <a:off x="7664556" y="779178"/>
                <a:ext cx="158730" cy="14641"/>
              </a:xfrm>
              <a:custGeom>
                <a:avLst/>
                <a:gdLst/>
                <a:ahLst/>
                <a:cxnLst/>
                <a:rect l="l" t="t" r="r" b="b"/>
                <a:pathLst>
                  <a:path w="1431" h="132" extrusionOk="0">
                    <a:moveTo>
                      <a:pt x="0" y="0"/>
                    </a:moveTo>
                    <a:lnTo>
                      <a:pt x="0" y="132"/>
                    </a:lnTo>
                    <a:lnTo>
                      <a:pt x="1431" y="13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40" name="Google Shape;1340;p24"/>
            <p:cNvCxnSpPr/>
            <p:nvPr/>
          </p:nvCxnSpPr>
          <p:spPr>
            <a:xfrm>
              <a:off x="550125" y="1070000"/>
              <a:ext cx="8049000" cy="0"/>
            </a:xfrm>
            <a:prstGeom prst="straightConnector1">
              <a:avLst/>
            </a:prstGeom>
            <a:noFill/>
            <a:ln w="19050" cap="flat" cmpd="sng">
              <a:solidFill>
                <a:schemeClr val="accent1"/>
              </a:solidFill>
              <a:prstDash val="solid"/>
              <a:round/>
              <a:headEnd type="none" w="med" len="med"/>
              <a:tailEnd type="none" w="med" len="med"/>
            </a:ln>
          </p:spPr>
        </p:cxnSp>
      </p:grpSp>
      <p:sp>
        <p:nvSpPr>
          <p:cNvPr id="1341" name="Google Shape;1341;p24"/>
          <p:cNvSpPr txBox="1">
            <a:spLocks noGrp="1"/>
          </p:cNvSpPr>
          <p:nvPr>
            <p:ph type="title"/>
          </p:nvPr>
        </p:nvSpPr>
        <p:spPr>
          <a:xfrm>
            <a:off x="548640" y="548640"/>
            <a:ext cx="8046600" cy="502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Font typeface="Dosis"/>
              <a:buNone/>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1342" name="Google Shape;1342;p24"/>
          <p:cNvSpPr txBox="1">
            <a:spLocks noGrp="1"/>
          </p:cNvSpPr>
          <p:nvPr>
            <p:ph type="subTitle" idx="1"/>
          </p:nvPr>
        </p:nvSpPr>
        <p:spPr>
          <a:xfrm>
            <a:off x="5619521" y="1737483"/>
            <a:ext cx="1463100" cy="224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2000" b="1"/>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sp>
        <p:nvSpPr>
          <p:cNvPr id="1343" name="Google Shape;1343;p24"/>
          <p:cNvSpPr txBox="1">
            <a:spLocks noGrp="1"/>
          </p:cNvSpPr>
          <p:nvPr>
            <p:ph type="subTitle" idx="2"/>
          </p:nvPr>
        </p:nvSpPr>
        <p:spPr>
          <a:xfrm>
            <a:off x="5288021" y="2089317"/>
            <a:ext cx="1794600" cy="402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r" rtl="0">
              <a:lnSpc>
                <a:spcPct val="100000"/>
              </a:lnSpc>
              <a:spcBef>
                <a:spcPts val="0"/>
              </a:spcBef>
              <a:spcAft>
                <a:spcPts val="0"/>
              </a:spcAft>
              <a:buSzPts val="1600"/>
              <a:buNone/>
              <a:defRPr/>
            </a:lvl2pPr>
            <a:lvl3pPr lvl="2" algn="r" rtl="0">
              <a:lnSpc>
                <a:spcPct val="100000"/>
              </a:lnSpc>
              <a:spcBef>
                <a:spcPts val="0"/>
              </a:spcBef>
              <a:spcAft>
                <a:spcPts val="0"/>
              </a:spcAft>
              <a:buSzPts val="1600"/>
              <a:buNone/>
              <a:defRPr/>
            </a:lvl3pPr>
            <a:lvl4pPr lvl="3" algn="r" rtl="0">
              <a:lnSpc>
                <a:spcPct val="100000"/>
              </a:lnSpc>
              <a:spcBef>
                <a:spcPts val="0"/>
              </a:spcBef>
              <a:spcAft>
                <a:spcPts val="0"/>
              </a:spcAft>
              <a:buSzPts val="1600"/>
              <a:buNone/>
              <a:defRPr/>
            </a:lvl4pPr>
            <a:lvl5pPr lvl="4" algn="r" rtl="0">
              <a:lnSpc>
                <a:spcPct val="100000"/>
              </a:lnSpc>
              <a:spcBef>
                <a:spcPts val="0"/>
              </a:spcBef>
              <a:spcAft>
                <a:spcPts val="0"/>
              </a:spcAft>
              <a:buSzPts val="1600"/>
              <a:buNone/>
              <a:defRPr/>
            </a:lvl5pPr>
            <a:lvl6pPr lvl="5" algn="r" rtl="0">
              <a:lnSpc>
                <a:spcPct val="100000"/>
              </a:lnSpc>
              <a:spcBef>
                <a:spcPts val="0"/>
              </a:spcBef>
              <a:spcAft>
                <a:spcPts val="0"/>
              </a:spcAft>
              <a:buSzPts val="1600"/>
              <a:buNone/>
              <a:defRPr/>
            </a:lvl6pPr>
            <a:lvl7pPr lvl="6" algn="r" rtl="0">
              <a:lnSpc>
                <a:spcPct val="100000"/>
              </a:lnSpc>
              <a:spcBef>
                <a:spcPts val="0"/>
              </a:spcBef>
              <a:spcAft>
                <a:spcPts val="0"/>
              </a:spcAft>
              <a:buSzPts val="1600"/>
              <a:buNone/>
              <a:defRPr/>
            </a:lvl7pPr>
            <a:lvl8pPr lvl="7" algn="r" rtl="0">
              <a:lnSpc>
                <a:spcPct val="100000"/>
              </a:lnSpc>
              <a:spcBef>
                <a:spcPts val="0"/>
              </a:spcBef>
              <a:spcAft>
                <a:spcPts val="0"/>
              </a:spcAft>
              <a:buSzPts val="1600"/>
              <a:buNone/>
              <a:defRPr/>
            </a:lvl8pPr>
            <a:lvl9pPr lvl="8" algn="r" rtl="0">
              <a:lnSpc>
                <a:spcPct val="100000"/>
              </a:lnSpc>
              <a:spcBef>
                <a:spcPts val="0"/>
              </a:spcBef>
              <a:spcAft>
                <a:spcPts val="0"/>
              </a:spcAft>
              <a:buSzPts val="1600"/>
              <a:buNone/>
              <a:defRPr/>
            </a:lvl9pPr>
          </a:lstStyle>
          <a:p>
            <a:endParaRPr/>
          </a:p>
        </p:txBody>
      </p:sp>
      <p:sp>
        <p:nvSpPr>
          <p:cNvPr id="1344" name="Google Shape;1344;p24"/>
          <p:cNvSpPr txBox="1">
            <a:spLocks noGrp="1"/>
          </p:cNvSpPr>
          <p:nvPr>
            <p:ph type="subTitle" idx="3"/>
          </p:nvPr>
        </p:nvSpPr>
        <p:spPr>
          <a:xfrm>
            <a:off x="5619521" y="3109083"/>
            <a:ext cx="1463100" cy="224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2000" b="1"/>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sp>
        <p:nvSpPr>
          <p:cNvPr id="1345" name="Google Shape;1345;p24"/>
          <p:cNvSpPr txBox="1">
            <a:spLocks noGrp="1"/>
          </p:cNvSpPr>
          <p:nvPr>
            <p:ph type="subTitle" idx="4"/>
          </p:nvPr>
        </p:nvSpPr>
        <p:spPr>
          <a:xfrm>
            <a:off x="5288021" y="3460917"/>
            <a:ext cx="1794600" cy="402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r" rtl="0">
              <a:lnSpc>
                <a:spcPct val="100000"/>
              </a:lnSpc>
              <a:spcBef>
                <a:spcPts val="0"/>
              </a:spcBef>
              <a:spcAft>
                <a:spcPts val="0"/>
              </a:spcAft>
              <a:buSzPts val="1600"/>
              <a:buNone/>
              <a:defRPr/>
            </a:lvl2pPr>
            <a:lvl3pPr lvl="2" algn="r" rtl="0">
              <a:lnSpc>
                <a:spcPct val="100000"/>
              </a:lnSpc>
              <a:spcBef>
                <a:spcPts val="0"/>
              </a:spcBef>
              <a:spcAft>
                <a:spcPts val="0"/>
              </a:spcAft>
              <a:buSzPts val="1600"/>
              <a:buNone/>
              <a:defRPr/>
            </a:lvl3pPr>
            <a:lvl4pPr lvl="3" algn="r" rtl="0">
              <a:lnSpc>
                <a:spcPct val="100000"/>
              </a:lnSpc>
              <a:spcBef>
                <a:spcPts val="0"/>
              </a:spcBef>
              <a:spcAft>
                <a:spcPts val="0"/>
              </a:spcAft>
              <a:buSzPts val="1600"/>
              <a:buNone/>
              <a:defRPr/>
            </a:lvl4pPr>
            <a:lvl5pPr lvl="4" algn="r" rtl="0">
              <a:lnSpc>
                <a:spcPct val="100000"/>
              </a:lnSpc>
              <a:spcBef>
                <a:spcPts val="0"/>
              </a:spcBef>
              <a:spcAft>
                <a:spcPts val="0"/>
              </a:spcAft>
              <a:buSzPts val="1600"/>
              <a:buNone/>
              <a:defRPr/>
            </a:lvl5pPr>
            <a:lvl6pPr lvl="5" algn="r" rtl="0">
              <a:lnSpc>
                <a:spcPct val="100000"/>
              </a:lnSpc>
              <a:spcBef>
                <a:spcPts val="0"/>
              </a:spcBef>
              <a:spcAft>
                <a:spcPts val="0"/>
              </a:spcAft>
              <a:buSzPts val="1600"/>
              <a:buNone/>
              <a:defRPr/>
            </a:lvl6pPr>
            <a:lvl7pPr lvl="6" algn="r" rtl="0">
              <a:lnSpc>
                <a:spcPct val="100000"/>
              </a:lnSpc>
              <a:spcBef>
                <a:spcPts val="0"/>
              </a:spcBef>
              <a:spcAft>
                <a:spcPts val="0"/>
              </a:spcAft>
              <a:buSzPts val="1600"/>
              <a:buNone/>
              <a:defRPr/>
            </a:lvl7pPr>
            <a:lvl8pPr lvl="7" algn="r" rtl="0">
              <a:lnSpc>
                <a:spcPct val="100000"/>
              </a:lnSpc>
              <a:spcBef>
                <a:spcPts val="0"/>
              </a:spcBef>
              <a:spcAft>
                <a:spcPts val="0"/>
              </a:spcAft>
              <a:buSzPts val="1600"/>
              <a:buNone/>
              <a:defRPr/>
            </a:lvl8pPr>
            <a:lvl9pPr lvl="8" algn="r" rtl="0">
              <a:lnSpc>
                <a:spcPct val="100000"/>
              </a:lnSpc>
              <a:spcBef>
                <a:spcPts val="0"/>
              </a:spcBef>
              <a:spcAft>
                <a:spcPts val="0"/>
              </a:spcAft>
              <a:buSzPts val="1600"/>
              <a:buNone/>
              <a:defRPr/>
            </a:lvl9pPr>
          </a:lstStyle>
          <a:p>
            <a:endParaRPr/>
          </a:p>
        </p:txBody>
      </p:sp>
      <p:sp>
        <p:nvSpPr>
          <p:cNvPr id="1346" name="Google Shape;1346;p24"/>
          <p:cNvSpPr/>
          <p:nvPr/>
        </p:nvSpPr>
        <p:spPr>
          <a:xfrm>
            <a:off x="8773109" y="-668437"/>
            <a:ext cx="2319314" cy="3057335"/>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4"/>
          <p:cNvSpPr/>
          <p:nvPr/>
        </p:nvSpPr>
        <p:spPr>
          <a:xfrm rot="5400000" flipH="1">
            <a:off x="5012675" y="224825"/>
            <a:ext cx="45600" cy="4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4"/>
          <p:cNvSpPr/>
          <p:nvPr/>
        </p:nvSpPr>
        <p:spPr>
          <a:xfrm rot="5400000" flipH="1">
            <a:off x="4509450" y="178800"/>
            <a:ext cx="132300" cy="132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4"/>
          <p:cNvSpPr/>
          <p:nvPr/>
        </p:nvSpPr>
        <p:spPr>
          <a:xfrm rot="5400000" flipH="1">
            <a:off x="5845650" y="14340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4"/>
          <p:cNvSpPr/>
          <p:nvPr/>
        </p:nvSpPr>
        <p:spPr>
          <a:xfrm rot="5400000" flipH="1">
            <a:off x="7217250" y="21960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4"/>
          <p:cNvSpPr/>
          <p:nvPr/>
        </p:nvSpPr>
        <p:spPr>
          <a:xfrm flipH="1">
            <a:off x="198300" y="219850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4"/>
          <p:cNvSpPr/>
          <p:nvPr/>
        </p:nvSpPr>
        <p:spPr>
          <a:xfrm flipH="1">
            <a:off x="198175" y="2615025"/>
            <a:ext cx="132300" cy="132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4"/>
          <p:cNvSpPr/>
          <p:nvPr/>
        </p:nvSpPr>
        <p:spPr>
          <a:xfrm flipH="1">
            <a:off x="162775" y="1319625"/>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4"/>
          <p:cNvSpPr/>
          <p:nvPr/>
        </p:nvSpPr>
        <p:spPr>
          <a:xfrm rot="5400000" flipH="1">
            <a:off x="8893650" y="242940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4"/>
          <p:cNvSpPr/>
          <p:nvPr/>
        </p:nvSpPr>
        <p:spPr>
          <a:xfrm>
            <a:off x="1894825" y="0"/>
            <a:ext cx="318000" cy="3180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4"/>
          <p:cNvSpPr/>
          <p:nvPr/>
        </p:nvSpPr>
        <p:spPr>
          <a:xfrm>
            <a:off x="460900" y="687850"/>
            <a:ext cx="224400" cy="2244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1">
  <p:cSld name="CUSTOM">
    <p:bg>
      <p:bgPr>
        <a:gradFill>
          <a:gsLst>
            <a:gs pos="0">
              <a:srgbClr val="762EE1"/>
            </a:gs>
            <a:gs pos="38000">
              <a:srgbClr val="B26FFB"/>
            </a:gs>
            <a:gs pos="100000">
              <a:schemeClr val="lt2"/>
            </a:gs>
          </a:gsLst>
          <a:lin ang="5400700" scaled="0"/>
        </a:gradFill>
        <a:effectLst/>
      </p:bgPr>
    </p:bg>
    <p:spTree>
      <p:nvGrpSpPr>
        <p:cNvPr id="1" name="Shape 1357"/>
        <p:cNvGrpSpPr/>
        <p:nvPr/>
      </p:nvGrpSpPr>
      <p:grpSpPr>
        <a:xfrm>
          <a:off x="0" y="0"/>
          <a:ext cx="0" cy="0"/>
          <a:chOff x="0" y="0"/>
          <a:chExt cx="0" cy="0"/>
        </a:xfrm>
      </p:grpSpPr>
      <p:sp>
        <p:nvSpPr>
          <p:cNvPr id="1358" name="Google Shape;1358;p25"/>
          <p:cNvSpPr/>
          <p:nvPr/>
        </p:nvSpPr>
        <p:spPr>
          <a:xfrm flipH="1">
            <a:off x="6387089" y="1544055"/>
            <a:ext cx="2793827" cy="3682841"/>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5"/>
          <p:cNvSpPr/>
          <p:nvPr/>
        </p:nvSpPr>
        <p:spPr>
          <a:xfrm>
            <a:off x="-40476" y="-2695110"/>
            <a:ext cx="9224952" cy="9652775"/>
          </a:xfrm>
          <a:custGeom>
            <a:avLst/>
            <a:gdLst/>
            <a:ahLst/>
            <a:cxnLst/>
            <a:rect l="l" t="t" r="r" b="b"/>
            <a:pathLst>
              <a:path w="115449" h="115450" extrusionOk="0">
                <a:moveTo>
                  <a:pt x="10485" y="246"/>
                </a:moveTo>
                <a:lnTo>
                  <a:pt x="10485" y="10486"/>
                </a:lnTo>
                <a:lnTo>
                  <a:pt x="245" y="10486"/>
                </a:lnTo>
                <a:lnTo>
                  <a:pt x="245" y="246"/>
                </a:lnTo>
                <a:close/>
                <a:moveTo>
                  <a:pt x="20951" y="246"/>
                </a:moveTo>
                <a:lnTo>
                  <a:pt x="20951" y="10486"/>
                </a:lnTo>
                <a:lnTo>
                  <a:pt x="10711" y="10486"/>
                </a:lnTo>
                <a:lnTo>
                  <a:pt x="10711" y="246"/>
                </a:lnTo>
                <a:close/>
                <a:moveTo>
                  <a:pt x="31436" y="246"/>
                </a:moveTo>
                <a:lnTo>
                  <a:pt x="31436" y="10486"/>
                </a:lnTo>
                <a:lnTo>
                  <a:pt x="21177" y="10486"/>
                </a:lnTo>
                <a:lnTo>
                  <a:pt x="21177" y="246"/>
                </a:lnTo>
                <a:close/>
                <a:moveTo>
                  <a:pt x="41902" y="246"/>
                </a:moveTo>
                <a:lnTo>
                  <a:pt x="41902" y="10486"/>
                </a:lnTo>
                <a:lnTo>
                  <a:pt x="31662" y="10486"/>
                </a:lnTo>
                <a:lnTo>
                  <a:pt x="31662" y="246"/>
                </a:lnTo>
                <a:close/>
                <a:moveTo>
                  <a:pt x="52369" y="246"/>
                </a:moveTo>
                <a:lnTo>
                  <a:pt x="52369" y="10486"/>
                </a:lnTo>
                <a:lnTo>
                  <a:pt x="42128" y="10486"/>
                </a:lnTo>
                <a:lnTo>
                  <a:pt x="42128" y="246"/>
                </a:lnTo>
                <a:close/>
                <a:moveTo>
                  <a:pt x="62854" y="246"/>
                </a:moveTo>
                <a:lnTo>
                  <a:pt x="62854" y="10486"/>
                </a:lnTo>
                <a:lnTo>
                  <a:pt x="52613" y="10486"/>
                </a:lnTo>
                <a:lnTo>
                  <a:pt x="52613" y="246"/>
                </a:lnTo>
                <a:close/>
                <a:moveTo>
                  <a:pt x="73320" y="246"/>
                </a:moveTo>
                <a:lnTo>
                  <a:pt x="73320" y="10486"/>
                </a:lnTo>
                <a:lnTo>
                  <a:pt x="63080" y="10486"/>
                </a:lnTo>
                <a:lnTo>
                  <a:pt x="63080" y="246"/>
                </a:lnTo>
                <a:close/>
                <a:moveTo>
                  <a:pt x="83805" y="246"/>
                </a:moveTo>
                <a:lnTo>
                  <a:pt x="83805" y="10486"/>
                </a:lnTo>
                <a:lnTo>
                  <a:pt x="73546" y="10486"/>
                </a:lnTo>
                <a:lnTo>
                  <a:pt x="73546" y="246"/>
                </a:lnTo>
                <a:close/>
                <a:moveTo>
                  <a:pt x="94271" y="246"/>
                </a:moveTo>
                <a:lnTo>
                  <a:pt x="94271" y="10486"/>
                </a:lnTo>
                <a:lnTo>
                  <a:pt x="84031" y="10486"/>
                </a:lnTo>
                <a:lnTo>
                  <a:pt x="84031" y="246"/>
                </a:lnTo>
                <a:close/>
                <a:moveTo>
                  <a:pt x="104737" y="246"/>
                </a:moveTo>
                <a:lnTo>
                  <a:pt x="104737" y="10486"/>
                </a:lnTo>
                <a:lnTo>
                  <a:pt x="94497" y="10486"/>
                </a:lnTo>
                <a:lnTo>
                  <a:pt x="94497" y="246"/>
                </a:lnTo>
                <a:close/>
                <a:moveTo>
                  <a:pt x="115222" y="246"/>
                </a:moveTo>
                <a:lnTo>
                  <a:pt x="115222" y="10486"/>
                </a:lnTo>
                <a:lnTo>
                  <a:pt x="104982" y="10486"/>
                </a:lnTo>
                <a:lnTo>
                  <a:pt x="104982" y="246"/>
                </a:lnTo>
                <a:close/>
                <a:moveTo>
                  <a:pt x="10485" y="10712"/>
                </a:moveTo>
                <a:lnTo>
                  <a:pt x="10485" y="20952"/>
                </a:lnTo>
                <a:lnTo>
                  <a:pt x="245" y="20952"/>
                </a:lnTo>
                <a:lnTo>
                  <a:pt x="245" y="10712"/>
                </a:lnTo>
                <a:close/>
                <a:moveTo>
                  <a:pt x="20951" y="10712"/>
                </a:moveTo>
                <a:lnTo>
                  <a:pt x="20951" y="20952"/>
                </a:lnTo>
                <a:lnTo>
                  <a:pt x="10711" y="20952"/>
                </a:lnTo>
                <a:lnTo>
                  <a:pt x="10711" y="10712"/>
                </a:lnTo>
                <a:close/>
                <a:moveTo>
                  <a:pt x="31436" y="10712"/>
                </a:moveTo>
                <a:lnTo>
                  <a:pt x="31436" y="20952"/>
                </a:lnTo>
                <a:lnTo>
                  <a:pt x="21177" y="20952"/>
                </a:lnTo>
                <a:lnTo>
                  <a:pt x="21177" y="10712"/>
                </a:lnTo>
                <a:close/>
                <a:moveTo>
                  <a:pt x="41902" y="10712"/>
                </a:moveTo>
                <a:lnTo>
                  <a:pt x="41902" y="20952"/>
                </a:lnTo>
                <a:lnTo>
                  <a:pt x="31662" y="20952"/>
                </a:lnTo>
                <a:lnTo>
                  <a:pt x="31662" y="10712"/>
                </a:lnTo>
                <a:close/>
                <a:moveTo>
                  <a:pt x="52369" y="10712"/>
                </a:moveTo>
                <a:lnTo>
                  <a:pt x="52369" y="20952"/>
                </a:lnTo>
                <a:lnTo>
                  <a:pt x="42128" y="20952"/>
                </a:lnTo>
                <a:lnTo>
                  <a:pt x="42128" y="10712"/>
                </a:lnTo>
                <a:close/>
                <a:moveTo>
                  <a:pt x="62854" y="10712"/>
                </a:moveTo>
                <a:lnTo>
                  <a:pt x="62854" y="20952"/>
                </a:lnTo>
                <a:lnTo>
                  <a:pt x="52613" y="20952"/>
                </a:lnTo>
                <a:lnTo>
                  <a:pt x="52613" y="10712"/>
                </a:lnTo>
                <a:close/>
                <a:moveTo>
                  <a:pt x="73320" y="10712"/>
                </a:moveTo>
                <a:lnTo>
                  <a:pt x="73320" y="20952"/>
                </a:lnTo>
                <a:lnTo>
                  <a:pt x="63080" y="20952"/>
                </a:lnTo>
                <a:lnTo>
                  <a:pt x="63080" y="10712"/>
                </a:lnTo>
                <a:close/>
                <a:moveTo>
                  <a:pt x="83805" y="10712"/>
                </a:moveTo>
                <a:lnTo>
                  <a:pt x="83805" y="20952"/>
                </a:lnTo>
                <a:lnTo>
                  <a:pt x="73546" y="20952"/>
                </a:lnTo>
                <a:lnTo>
                  <a:pt x="73546" y="10712"/>
                </a:lnTo>
                <a:close/>
                <a:moveTo>
                  <a:pt x="94271" y="10712"/>
                </a:moveTo>
                <a:lnTo>
                  <a:pt x="94271" y="20952"/>
                </a:lnTo>
                <a:lnTo>
                  <a:pt x="84031" y="20952"/>
                </a:lnTo>
                <a:lnTo>
                  <a:pt x="84031" y="10712"/>
                </a:lnTo>
                <a:close/>
                <a:moveTo>
                  <a:pt x="104737" y="10712"/>
                </a:moveTo>
                <a:lnTo>
                  <a:pt x="104737" y="20952"/>
                </a:lnTo>
                <a:lnTo>
                  <a:pt x="94497" y="20952"/>
                </a:lnTo>
                <a:lnTo>
                  <a:pt x="94497" y="10712"/>
                </a:lnTo>
                <a:close/>
                <a:moveTo>
                  <a:pt x="115222" y="10712"/>
                </a:moveTo>
                <a:lnTo>
                  <a:pt x="115222" y="20952"/>
                </a:lnTo>
                <a:lnTo>
                  <a:pt x="104982" y="20952"/>
                </a:lnTo>
                <a:lnTo>
                  <a:pt x="104982" y="10712"/>
                </a:lnTo>
                <a:close/>
                <a:moveTo>
                  <a:pt x="10485" y="21178"/>
                </a:moveTo>
                <a:lnTo>
                  <a:pt x="10485" y="31437"/>
                </a:lnTo>
                <a:lnTo>
                  <a:pt x="245" y="31437"/>
                </a:lnTo>
                <a:lnTo>
                  <a:pt x="245" y="21178"/>
                </a:lnTo>
                <a:close/>
                <a:moveTo>
                  <a:pt x="20951" y="21178"/>
                </a:moveTo>
                <a:lnTo>
                  <a:pt x="20951" y="31437"/>
                </a:lnTo>
                <a:lnTo>
                  <a:pt x="10711" y="31437"/>
                </a:lnTo>
                <a:lnTo>
                  <a:pt x="10711" y="21178"/>
                </a:lnTo>
                <a:close/>
                <a:moveTo>
                  <a:pt x="31436" y="21178"/>
                </a:moveTo>
                <a:lnTo>
                  <a:pt x="31436" y="31437"/>
                </a:lnTo>
                <a:lnTo>
                  <a:pt x="21177" y="31437"/>
                </a:lnTo>
                <a:lnTo>
                  <a:pt x="21177" y="21178"/>
                </a:lnTo>
                <a:close/>
                <a:moveTo>
                  <a:pt x="41902" y="21178"/>
                </a:moveTo>
                <a:lnTo>
                  <a:pt x="41902" y="31437"/>
                </a:lnTo>
                <a:lnTo>
                  <a:pt x="31662" y="31437"/>
                </a:lnTo>
                <a:lnTo>
                  <a:pt x="31662" y="21178"/>
                </a:lnTo>
                <a:close/>
                <a:moveTo>
                  <a:pt x="52369" y="21178"/>
                </a:moveTo>
                <a:lnTo>
                  <a:pt x="52369" y="31437"/>
                </a:lnTo>
                <a:lnTo>
                  <a:pt x="42128" y="31437"/>
                </a:lnTo>
                <a:lnTo>
                  <a:pt x="42128" y="21178"/>
                </a:lnTo>
                <a:close/>
                <a:moveTo>
                  <a:pt x="62854" y="21178"/>
                </a:moveTo>
                <a:lnTo>
                  <a:pt x="62854" y="31437"/>
                </a:lnTo>
                <a:lnTo>
                  <a:pt x="52613" y="31437"/>
                </a:lnTo>
                <a:lnTo>
                  <a:pt x="52613" y="21178"/>
                </a:lnTo>
                <a:close/>
                <a:moveTo>
                  <a:pt x="73320" y="21178"/>
                </a:moveTo>
                <a:lnTo>
                  <a:pt x="73320" y="31437"/>
                </a:lnTo>
                <a:lnTo>
                  <a:pt x="63080" y="31437"/>
                </a:lnTo>
                <a:lnTo>
                  <a:pt x="63080" y="21178"/>
                </a:lnTo>
                <a:close/>
                <a:moveTo>
                  <a:pt x="83805" y="21178"/>
                </a:moveTo>
                <a:lnTo>
                  <a:pt x="83805" y="31437"/>
                </a:lnTo>
                <a:lnTo>
                  <a:pt x="73546" y="31437"/>
                </a:lnTo>
                <a:lnTo>
                  <a:pt x="73546" y="21178"/>
                </a:lnTo>
                <a:close/>
                <a:moveTo>
                  <a:pt x="94271" y="21178"/>
                </a:moveTo>
                <a:lnTo>
                  <a:pt x="94271" y="31437"/>
                </a:lnTo>
                <a:lnTo>
                  <a:pt x="84031" y="31437"/>
                </a:lnTo>
                <a:lnTo>
                  <a:pt x="84031" y="21178"/>
                </a:lnTo>
                <a:close/>
                <a:moveTo>
                  <a:pt x="104737" y="21178"/>
                </a:moveTo>
                <a:lnTo>
                  <a:pt x="104737" y="31437"/>
                </a:lnTo>
                <a:lnTo>
                  <a:pt x="94497" y="31437"/>
                </a:lnTo>
                <a:lnTo>
                  <a:pt x="94497" y="21178"/>
                </a:lnTo>
                <a:close/>
                <a:moveTo>
                  <a:pt x="115222" y="21178"/>
                </a:moveTo>
                <a:lnTo>
                  <a:pt x="115222" y="31437"/>
                </a:lnTo>
                <a:lnTo>
                  <a:pt x="104982" y="31437"/>
                </a:lnTo>
                <a:lnTo>
                  <a:pt x="104982" y="21178"/>
                </a:lnTo>
                <a:close/>
                <a:moveTo>
                  <a:pt x="10485" y="31663"/>
                </a:moveTo>
                <a:lnTo>
                  <a:pt x="10485" y="41903"/>
                </a:lnTo>
                <a:lnTo>
                  <a:pt x="245" y="41903"/>
                </a:lnTo>
                <a:lnTo>
                  <a:pt x="245" y="31663"/>
                </a:lnTo>
                <a:close/>
                <a:moveTo>
                  <a:pt x="20951" y="31663"/>
                </a:moveTo>
                <a:lnTo>
                  <a:pt x="20951" y="41903"/>
                </a:lnTo>
                <a:lnTo>
                  <a:pt x="10711" y="41903"/>
                </a:lnTo>
                <a:lnTo>
                  <a:pt x="10711" y="31663"/>
                </a:lnTo>
                <a:close/>
                <a:moveTo>
                  <a:pt x="31436" y="31663"/>
                </a:moveTo>
                <a:lnTo>
                  <a:pt x="31436" y="41903"/>
                </a:lnTo>
                <a:lnTo>
                  <a:pt x="21177" y="41903"/>
                </a:lnTo>
                <a:lnTo>
                  <a:pt x="21177" y="31663"/>
                </a:lnTo>
                <a:close/>
                <a:moveTo>
                  <a:pt x="41902" y="31663"/>
                </a:moveTo>
                <a:lnTo>
                  <a:pt x="41902" y="41903"/>
                </a:lnTo>
                <a:lnTo>
                  <a:pt x="31662" y="41903"/>
                </a:lnTo>
                <a:lnTo>
                  <a:pt x="31662" y="31663"/>
                </a:lnTo>
                <a:close/>
                <a:moveTo>
                  <a:pt x="52369" y="31663"/>
                </a:moveTo>
                <a:lnTo>
                  <a:pt x="52369" y="41903"/>
                </a:lnTo>
                <a:lnTo>
                  <a:pt x="42128" y="41903"/>
                </a:lnTo>
                <a:lnTo>
                  <a:pt x="42128" y="31663"/>
                </a:lnTo>
                <a:close/>
                <a:moveTo>
                  <a:pt x="62854" y="31663"/>
                </a:moveTo>
                <a:lnTo>
                  <a:pt x="62854" y="41903"/>
                </a:lnTo>
                <a:lnTo>
                  <a:pt x="52613" y="41903"/>
                </a:lnTo>
                <a:lnTo>
                  <a:pt x="52613" y="31663"/>
                </a:lnTo>
                <a:close/>
                <a:moveTo>
                  <a:pt x="73320" y="31663"/>
                </a:moveTo>
                <a:lnTo>
                  <a:pt x="73320" y="41903"/>
                </a:lnTo>
                <a:lnTo>
                  <a:pt x="63080" y="41903"/>
                </a:lnTo>
                <a:lnTo>
                  <a:pt x="63080" y="31663"/>
                </a:lnTo>
                <a:close/>
                <a:moveTo>
                  <a:pt x="83805" y="31663"/>
                </a:moveTo>
                <a:lnTo>
                  <a:pt x="83805" y="41903"/>
                </a:lnTo>
                <a:lnTo>
                  <a:pt x="73546" y="41903"/>
                </a:lnTo>
                <a:lnTo>
                  <a:pt x="73546" y="31663"/>
                </a:lnTo>
                <a:close/>
                <a:moveTo>
                  <a:pt x="94271" y="31663"/>
                </a:moveTo>
                <a:lnTo>
                  <a:pt x="94271" y="41903"/>
                </a:lnTo>
                <a:lnTo>
                  <a:pt x="84031" y="41903"/>
                </a:lnTo>
                <a:lnTo>
                  <a:pt x="84031" y="31663"/>
                </a:lnTo>
                <a:close/>
                <a:moveTo>
                  <a:pt x="104737" y="31663"/>
                </a:moveTo>
                <a:lnTo>
                  <a:pt x="104737" y="41903"/>
                </a:lnTo>
                <a:lnTo>
                  <a:pt x="94497" y="41903"/>
                </a:lnTo>
                <a:lnTo>
                  <a:pt x="94497" y="31663"/>
                </a:lnTo>
                <a:close/>
                <a:moveTo>
                  <a:pt x="115222" y="31663"/>
                </a:moveTo>
                <a:lnTo>
                  <a:pt x="115222" y="41903"/>
                </a:lnTo>
                <a:lnTo>
                  <a:pt x="104982" y="41903"/>
                </a:lnTo>
                <a:lnTo>
                  <a:pt x="104982" y="31663"/>
                </a:lnTo>
                <a:close/>
                <a:moveTo>
                  <a:pt x="10485" y="42129"/>
                </a:moveTo>
                <a:lnTo>
                  <a:pt x="10485" y="52370"/>
                </a:lnTo>
                <a:lnTo>
                  <a:pt x="245" y="52370"/>
                </a:lnTo>
                <a:lnTo>
                  <a:pt x="245" y="42129"/>
                </a:lnTo>
                <a:close/>
                <a:moveTo>
                  <a:pt x="20951" y="42129"/>
                </a:moveTo>
                <a:lnTo>
                  <a:pt x="20951" y="52370"/>
                </a:lnTo>
                <a:lnTo>
                  <a:pt x="10711" y="52370"/>
                </a:lnTo>
                <a:lnTo>
                  <a:pt x="10711" y="42129"/>
                </a:lnTo>
                <a:close/>
                <a:moveTo>
                  <a:pt x="31436" y="42129"/>
                </a:moveTo>
                <a:lnTo>
                  <a:pt x="31436" y="52370"/>
                </a:lnTo>
                <a:lnTo>
                  <a:pt x="21177" y="52370"/>
                </a:lnTo>
                <a:lnTo>
                  <a:pt x="21177" y="42129"/>
                </a:lnTo>
                <a:close/>
                <a:moveTo>
                  <a:pt x="41902" y="42129"/>
                </a:moveTo>
                <a:lnTo>
                  <a:pt x="41902" y="52370"/>
                </a:lnTo>
                <a:lnTo>
                  <a:pt x="31662" y="52370"/>
                </a:lnTo>
                <a:lnTo>
                  <a:pt x="31662" y="42129"/>
                </a:lnTo>
                <a:close/>
                <a:moveTo>
                  <a:pt x="52369" y="42129"/>
                </a:moveTo>
                <a:lnTo>
                  <a:pt x="52369" y="52370"/>
                </a:lnTo>
                <a:lnTo>
                  <a:pt x="42128" y="52370"/>
                </a:lnTo>
                <a:lnTo>
                  <a:pt x="42128" y="42129"/>
                </a:lnTo>
                <a:close/>
                <a:moveTo>
                  <a:pt x="62854" y="42129"/>
                </a:moveTo>
                <a:lnTo>
                  <a:pt x="62854" y="52370"/>
                </a:lnTo>
                <a:lnTo>
                  <a:pt x="52613" y="52370"/>
                </a:lnTo>
                <a:lnTo>
                  <a:pt x="52613" y="42129"/>
                </a:lnTo>
                <a:close/>
                <a:moveTo>
                  <a:pt x="73320" y="42129"/>
                </a:moveTo>
                <a:lnTo>
                  <a:pt x="73320" y="52370"/>
                </a:lnTo>
                <a:lnTo>
                  <a:pt x="63080" y="52370"/>
                </a:lnTo>
                <a:lnTo>
                  <a:pt x="63080" y="42129"/>
                </a:lnTo>
                <a:close/>
                <a:moveTo>
                  <a:pt x="83805" y="42129"/>
                </a:moveTo>
                <a:lnTo>
                  <a:pt x="83805" y="52370"/>
                </a:lnTo>
                <a:lnTo>
                  <a:pt x="73546" y="52370"/>
                </a:lnTo>
                <a:lnTo>
                  <a:pt x="73546" y="42129"/>
                </a:lnTo>
                <a:close/>
                <a:moveTo>
                  <a:pt x="94271" y="42129"/>
                </a:moveTo>
                <a:lnTo>
                  <a:pt x="94271" y="52370"/>
                </a:lnTo>
                <a:lnTo>
                  <a:pt x="84031" y="52370"/>
                </a:lnTo>
                <a:lnTo>
                  <a:pt x="84031" y="42129"/>
                </a:lnTo>
                <a:close/>
                <a:moveTo>
                  <a:pt x="104737" y="42129"/>
                </a:moveTo>
                <a:lnTo>
                  <a:pt x="104737" y="52370"/>
                </a:lnTo>
                <a:lnTo>
                  <a:pt x="94497" y="52370"/>
                </a:lnTo>
                <a:lnTo>
                  <a:pt x="94497" y="42129"/>
                </a:lnTo>
                <a:close/>
                <a:moveTo>
                  <a:pt x="115222" y="42129"/>
                </a:moveTo>
                <a:lnTo>
                  <a:pt x="115222" y="52370"/>
                </a:lnTo>
                <a:lnTo>
                  <a:pt x="104982" y="52370"/>
                </a:lnTo>
                <a:lnTo>
                  <a:pt x="104982" y="42129"/>
                </a:lnTo>
                <a:close/>
                <a:moveTo>
                  <a:pt x="10485" y="52614"/>
                </a:moveTo>
                <a:lnTo>
                  <a:pt x="10485" y="62855"/>
                </a:lnTo>
                <a:lnTo>
                  <a:pt x="245" y="62855"/>
                </a:lnTo>
                <a:lnTo>
                  <a:pt x="245" y="52614"/>
                </a:lnTo>
                <a:close/>
                <a:moveTo>
                  <a:pt x="20951" y="52614"/>
                </a:moveTo>
                <a:lnTo>
                  <a:pt x="20951" y="62855"/>
                </a:lnTo>
                <a:lnTo>
                  <a:pt x="10711" y="62855"/>
                </a:lnTo>
                <a:lnTo>
                  <a:pt x="10711" y="52614"/>
                </a:lnTo>
                <a:close/>
                <a:moveTo>
                  <a:pt x="31436" y="52614"/>
                </a:moveTo>
                <a:lnTo>
                  <a:pt x="31436" y="62855"/>
                </a:lnTo>
                <a:lnTo>
                  <a:pt x="21177" y="62855"/>
                </a:lnTo>
                <a:lnTo>
                  <a:pt x="21177" y="52614"/>
                </a:lnTo>
                <a:close/>
                <a:moveTo>
                  <a:pt x="41902" y="52614"/>
                </a:moveTo>
                <a:lnTo>
                  <a:pt x="41902" y="62855"/>
                </a:lnTo>
                <a:lnTo>
                  <a:pt x="31662" y="62855"/>
                </a:lnTo>
                <a:lnTo>
                  <a:pt x="31662" y="52614"/>
                </a:lnTo>
                <a:close/>
                <a:moveTo>
                  <a:pt x="52369" y="52614"/>
                </a:moveTo>
                <a:lnTo>
                  <a:pt x="52369" y="62855"/>
                </a:lnTo>
                <a:lnTo>
                  <a:pt x="42128" y="62855"/>
                </a:lnTo>
                <a:lnTo>
                  <a:pt x="42128" y="52614"/>
                </a:lnTo>
                <a:close/>
                <a:moveTo>
                  <a:pt x="62854" y="52614"/>
                </a:moveTo>
                <a:lnTo>
                  <a:pt x="62854" y="62855"/>
                </a:lnTo>
                <a:lnTo>
                  <a:pt x="52613" y="62855"/>
                </a:lnTo>
                <a:lnTo>
                  <a:pt x="52613" y="52614"/>
                </a:lnTo>
                <a:close/>
                <a:moveTo>
                  <a:pt x="73320" y="52614"/>
                </a:moveTo>
                <a:lnTo>
                  <a:pt x="73320" y="62855"/>
                </a:lnTo>
                <a:lnTo>
                  <a:pt x="63080" y="62855"/>
                </a:lnTo>
                <a:lnTo>
                  <a:pt x="63080" y="52614"/>
                </a:lnTo>
                <a:close/>
                <a:moveTo>
                  <a:pt x="83805" y="52614"/>
                </a:moveTo>
                <a:lnTo>
                  <a:pt x="83805" y="62855"/>
                </a:lnTo>
                <a:lnTo>
                  <a:pt x="73546" y="62855"/>
                </a:lnTo>
                <a:lnTo>
                  <a:pt x="73546" y="52614"/>
                </a:lnTo>
                <a:close/>
                <a:moveTo>
                  <a:pt x="94271" y="52614"/>
                </a:moveTo>
                <a:lnTo>
                  <a:pt x="94271" y="62855"/>
                </a:lnTo>
                <a:lnTo>
                  <a:pt x="84031" y="62855"/>
                </a:lnTo>
                <a:lnTo>
                  <a:pt x="84031" y="52614"/>
                </a:lnTo>
                <a:close/>
                <a:moveTo>
                  <a:pt x="104737" y="52614"/>
                </a:moveTo>
                <a:lnTo>
                  <a:pt x="104737" y="62855"/>
                </a:lnTo>
                <a:lnTo>
                  <a:pt x="94497" y="62855"/>
                </a:lnTo>
                <a:lnTo>
                  <a:pt x="94497" y="52614"/>
                </a:lnTo>
                <a:close/>
                <a:moveTo>
                  <a:pt x="115222" y="52614"/>
                </a:moveTo>
                <a:lnTo>
                  <a:pt x="115222" y="62855"/>
                </a:lnTo>
                <a:lnTo>
                  <a:pt x="104982" y="62855"/>
                </a:lnTo>
                <a:lnTo>
                  <a:pt x="104982" y="52614"/>
                </a:lnTo>
                <a:close/>
                <a:moveTo>
                  <a:pt x="10485" y="63080"/>
                </a:moveTo>
                <a:lnTo>
                  <a:pt x="10485" y="73321"/>
                </a:lnTo>
                <a:lnTo>
                  <a:pt x="245" y="73321"/>
                </a:lnTo>
                <a:lnTo>
                  <a:pt x="245" y="63080"/>
                </a:lnTo>
                <a:close/>
                <a:moveTo>
                  <a:pt x="20951" y="63080"/>
                </a:moveTo>
                <a:lnTo>
                  <a:pt x="20951" y="73321"/>
                </a:lnTo>
                <a:lnTo>
                  <a:pt x="10711" y="73321"/>
                </a:lnTo>
                <a:lnTo>
                  <a:pt x="10711" y="63080"/>
                </a:lnTo>
                <a:close/>
                <a:moveTo>
                  <a:pt x="31436" y="63080"/>
                </a:moveTo>
                <a:lnTo>
                  <a:pt x="31436" y="73321"/>
                </a:lnTo>
                <a:lnTo>
                  <a:pt x="21177" y="73321"/>
                </a:lnTo>
                <a:lnTo>
                  <a:pt x="21177" y="63080"/>
                </a:lnTo>
                <a:close/>
                <a:moveTo>
                  <a:pt x="41902" y="63080"/>
                </a:moveTo>
                <a:lnTo>
                  <a:pt x="41902" y="73321"/>
                </a:lnTo>
                <a:lnTo>
                  <a:pt x="31662" y="73321"/>
                </a:lnTo>
                <a:lnTo>
                  <a:pt x="31662" y="63080"/>
                </a:lnTo>
                <a:close/>
                <a:moveTo>
                  <a:pt x="52369" y="63080"/>
                </a:moveTo>
                <a:lnTo>
                  <a:pt x="52369" y="73321"/>
                </a:lnTo>
                <a:lnTo>
                  <a:pt x="42128" y="73321"/>
                </a:lnTo>
                <a:lnTo>
                  <a:pt x="42128" y="63080"/>
                </a:lnTo>
                <a:close/>
                <a:moveTo>
                  <a:pt x="62854" y="63080"/>
                </a:moveTo>
                <a:lnTo>
                  <a:pt x="62854" y="73321"/>
                </a:lnTo>
                <a:lnTo>
                  <a:pt x="52613" y="73321"/>
                </a:lnTo>
                <a:lnTo>
                  <a:pt x="52613" y="63080"/>
                </a:lnTo>
                <a:close/>
                <a:moveTo>
                  <a:pt x="73320" y="63080"/>
                </a:moveTo>
                <a:lnTo>
                  <a:pt x="73320" y="73321"/>
                </a:lnTo>
                <a:lnTo>
                  <a:pt x="63080" y="73321"/>
                </a:lnTo>
                <a:lnTo>
                  <a:pt x="63080" y="63080"/>
                </a:lnTo>
                <a:close/>
                <a:moveTo>
                  <a:pt x="83805" y="63080"/>
                </a:moveTo>
                <a:lnTo>
                  <a:pt x="83805" y="73321"/>
                </a:lnTo>
                <a:lnTo>
                  <a:pt x="73546" y="73321"/>
                </a:lnTo>
                <a:lnTo>
                  <a:pt x="73546" y="63080"/>
                </a:lnTo>
                <a:close/>
                <a:moveTo>
                  <a:pt x="94271" y="63080"/>
                </a:moveTo>
                <a:lnTo>
                  <a:pt x="94271" y="73321"/>
                </a:lnTo>
                <a:lnTo>
                  <a:pt x="84031" y="73321"/>
                </a:lnTo>
                <a:lnTo>
                  <a:pt x="84031" y="63080"/>
                </a:lnTo>
                <a:close/>
                <a:moveTo>
                  <a:pt x="104737" y="63080"/>
                </a:moveTo>
                <a:lnTo>
                  <a:pt x="104737" y="73321"/>
                </a:lnTo>
                <a:lnTo>
                  <a:pt x="94497" y="73321"/>
                </a:lnTo>
                <a:lnTo>
                  <a:pt x="94497" y="63080"/>
                </a:lnTo>
                <a:close/>
                <a:moveTo>
                  <a:pt x="115222" y="63080"/>
                </a:moveTo>
                <a:lnTo>
                  <a:pt x="115222" y="73321"/>
                </a:lnTo>
                <a:lnTo>
                  <a:pt x="104982" y="73321"/>
                </a:lnTo>
                <a:lnTo>
                  <a:pt x="104982" y="63080"/>
                </a:lnTo>
                <a:close/>
                <a:moveTo>
                  <a:pt x="10485" y="73547"/>
                </a:moveTo>
                <a:lnTo>
                  <a:pt x="10485" y="83806"/>
                </a:lnTo>
                <a:lnTo>
                  <a:pt x="245" y="83806"/>
                </a:lnTo>
                <a:lnTo>
                  <a:pt x="245" y="73547"/>
                </a:lnTo>
                <a:close/>
                <a:moveTo>
                  <a:pt x="20951" y="73547"/>
                </a:moveTo>
                <a:lnTo>
                  <a:pt x="20951" y="83806"/>
                </a:lnTo>
                <a:lnTo>
                  <a:pt x="10711" y="83806"/>
                </a:lnTo>
                <a:lnTo>
                  <a:pt x="10711" y="73547"/>
                </a:lnTo>
                <a:close/>
                <a:moveTo>
                  <a:pt x="31436" y="73547"/>
                </a:moveTo>
                <a:lnTo>
                  <a:pt x="31436" y="83806"/>
                </a:lnTo>
                <a:lnTo>
                  <a:pt x="21177" y="83806"/>
                </a:lnTo>
                <a:lnTo>
                  <a:pt x="21177" y="73547"/>
                </a:lnTo>
                <a:close/>
                <a:moveTo>
                  <a:pt x="41902" y="73547"/>
                </a:moveTo>
                <a:lnTo>
                  <a:pt x="41902" y="83806"/>
                </a:lnTo>
                <a:lnTo>
                  <a:pt x="31662" y="83806"/>
                </a:lnTo>
                <a:lnTo>
                  <a:pt x="31662" y="73547"/>
                </a:lnTo>
                <a:close/>
                <a:moveTo>
                  <a:pt x="52369" y="73547"/>
                </a:moveTo>
                <a:lnTo>
                  <a:pt x="52369" y="83806"/>
                </a:lnTo>
                <a:lnTo>
                  <a:pt x="42128" y="83806"/>
                </a:lnTo>
                <a:lnTo>
                  <a:pt x="42128" y="73547"/>
                </a:lnTo>
                <a:close/>
                <a:moveTo>
                  <a:pt x="62854" y="73547"/>
                </a:moveTo>
                <a:lnTo>
                  <a:pt x="62854" y="83806"/>
                </a:lnTo>
                <a:lnTo>
                  <a:pt x="52613" y="83806"/>
                </a:lnTo>
                <a:lnTo>
                  <a:pt x="52613" y="73547"/>
                </a:lnTo>
                <a:close/>
                <a:moveTo>
                  <a:pt x="73320" y="73547"/>
                </a:moveTo>
                <a:lnTo>
                  <a:pt x="73320" y="83806"/>
                </a:lnTo>
                <a:lnTo>
                  <a:pt x="63080" y="83806"/>
                </a:lnTo>
                <a:lnTo>
                  <a:pt x="63080" y="73547"/>
                </a:lnTo>
                <a:close/>
                <a:moveTo>
                  <a:pt x="83805" y="73547"/>
                </a:moveTo>
                <a:lnTo>
                  <a:pt x="83805" y="83806"/>
                </a:lnTo>
                <a:lnTo>
                  <a:pt x="73546" y="83806"/>
                </a:lnTo>
                <a:lnTo>
                  <a:pt x="73546" y="73547"/>
                </a:lnTo>
                <a:close/>
                <a:moveTo>
                  <a:pt x="94271" y="73547"/>
                </a:moveTo>
                <a:lnTo>
                  <a:pt x="94271" y="83806"/>
                </a:lnTo>
                <a:lnTo>
                  <a:pt x="84031" y="83806"/>
                </a:lnTo>
                <a:lnTo>
                  <a:pt x="84031" y="73547"/>
                </a:lnTo>
                <a:close/>
                <a:moveTo>
                  <a:pt x="104737" y="73547"/>
                </a:moveTo>
                <a:lnTo>
                  <a:pt x="104737" y="83806"/>
                </a:lnTo>
                <a:lnTo>
                  <a:pt x="94497" y="83806"/>
                </a:lnTo>
                <a:lnTo>
                  <a:pt x="94497" y="73547"/>
                </a:lnTo>
                <a:close/>
                <a:moveTo>
                  <a:pt x="115222" y="73547"/>
                </a:moveTo>
                <a:lnTo>
                  <a:pt x="115222" y="83806"/>
                </a:lnTo>
                <a:lnTo>
                  <a:pt x="104982" y="83806"/>
                </a:lnTo>
                <a:lnTo>
                  <a:pt x="104982" y="73547"/>
                </a:lnTo>
                <a:close/>
                <a:moveTo>
                  <a:pt x="10485" y="84032"/>
                </a:moveTo>
                <a:lnTo>
                  <a:pt x="10485" y="94272"/>
                </a:lnTo>
                <a:lnTo>
                  <a:pt x="245" y="94272"/>
                </a:lnTo>
                <a:lnTo>
                  <a:pt x="245" y="84032"/>
                </a:lnTo>
                <a:close/>
                <a:moveTo>
                  <a:pt x="20951" y="84032"/>
                </a:moveTo>
                <a:lnTo>
                  <a:pt x="20951" y="94272"/>
                </a:lnTo>
                <a:lnTo>
                  <a:pt x="10711" y="94272"/>
                </a:lnTo>
                <a:lnTo>
                  <a:pt x="10711" y="84032"/>
                </a:lnTo>
                <a:close/>
                <a:moveTo>
                  <a:pt x="31436" y="84032"/>
                </a:moveTo>
                <a:lnTo>
                  <a:pt x="31436" y="94272"/>
                </a:lnTo>
                <a:lnTo>
                  <a:pt x="21177" y="94272"/>
                </a:lnTo>
                <a:lnTo>
                  <a:pt x="21177" y="84032"/>
                </a:lnTo>
                <a:close/>
                <a:moveTo>
                  <a:pt x="41902" y="84032"/>
                </a:moveTo>
                <a:lnTo>
                  <a:pt x="41902" y="94272"/>
                </a:lnTo>
                <a:lnTo>
                  <a:pt x="31662" y="94272"/>
                </a:lnTo>
                <a:lnTo>
                  <a:pt x="31662" y="84032"/>
                </a:lnTo>
                <a:close/>
                <a:moveTo>
                  <a:pt x="52369" y="84032"/>
                </a:moveTo>
                <a:lnTo>
                  <a:pt x="52369" y="94272"/>
                </a:lnTo>
                <a:lnTo>
                  <a:pt x="42128" y="94272"/>
                </a:lnTo>
                <a:lnTo>
                  <a:pt x="42128" y="84032"/>
                </a:lnTo>
                <a:close/>
                <a:moveTo>
                  <a:pt x="62854" y="84032"/>
                </a:moveTo>
                <a:lnTo>
                  <a:pt x="62854" y="94272"/>
                </a:lnTo>
                <a:lnTo>
                  <a:pt x="52613" y="94272"/>
                </a:lnTo>
                <a:lnTo>
                  <a:pt x="52613" y="84032"/>
                </a:lnTo>
                <a:close/>
                <a:moveTo>
                  <a:pt x="73320" y="84032"/>
                </a:moveTo>
                <a:lnTo>
                  <a:pt x="73320" y="94272"/>
                </a:lnTo>
                <a:lnTo>
                  <a:pt x="63080" y="94272"/>
                </a:lnTo>
                <a:lnTo>
                  <a:pt x="63080" y="84032"/>
                </a:lnTo>
                <a:close/>
                <a:moveTo>
                  <a:pt x="83805" y="84032"/>
                </a:moveTo>
                <a:lnTo>
                  <a:pt x="83805" y="94272"/>
                </a:lnTo>
                <a:lnTo>
                  <a:pt x="73546" y="94272"/>
                </a:lnTo>
                <a:lnTo>
                  <a:pt x="73546" y="84032"/>
                </a:lnTo>
                <a:close/>
                <a:moveTo>
                  <a:pt x="94271" y="84032"/>
                </a:moveTo>
                <a:lnTo>
                  <a:pt x="94271" y="94272"/>
                </a:lnTo>
                <a:lnTo>
                  <a:pt x="84031" y="94272"/>
                </a:lnTo>
                <a:lnTo>
                  <a:pt x="84031" y="84032"/>
                </a:lnTo>
                <a:close/>
                <a:moveTo>
                  <a:pt x="104737" y="84032"/>
                </a:moveTo>
                <a:lnTo>
                  <a:pt x="104737" y="94272"/>
                </a:lnTo>
                <a:lnTo>
                  <a:pt x="94497" y="94272"/>
                </a:lnTo>
                <a:lnTo>
                  <a:pt x="94497" y="84032"/>
                </a:lnTo>
                <a:close/>
                <a:moveTo>
                  <a:pt x="115222" y="84032"/>
                </a:moveTo>
                <a:lnTo>
                  <a:pt x="115222" y="94272"/>
                </a:lnTo>
                <a:lnTo>
                  <a:pt x="104982" y="94272"/>
                </a:lnTo>
                <a:lnTo>
                  <a:pt x="104982" y="84032"/>
                </a:lnTo>
                <a:close/>
                <a:moveTo>
                  <a:pt x="10485" y="94498"/>
                </a:moveTo>
                <a:lnTo>
                  <a:pt x="10485" y="104738"/>
                </a:lnTo>
                <a:lnTo>
                  <a:pt x="245" y="104738"/>
                </a:lnTo>
                <a:lnTo>
                  <a:pt x="245" y="94498"/>
                </a:lnTo>
                <a:close/>
                <a:moveTo>
                  <a:pt x="20951" y="94498"/>
                </a:moveTo>
                <a:lnTo>
                  <a:pt x="20951" y="104738"/>
                </a:lnTo>
                <a:lnTo>
                  <a:pt x="10711" y="104738"/>
                </a:lnTo>
                <a:lnTo>
                  <a:pt x="10711" y="94498"/>
                </a:lnTo>
                <a:close/>
                <a:moveTo>
                  <a:pt x="31436" y="94498"/>
                </a:moveTo>
                <a:lnTo>
                  <a:pt x="31436" y="104738"/>
                </a:lnTo>
                <a:lnTo>
                  <a:pt x="21177" y="104738"/>
                </a:lnTo>
                <a:lnTo>
                  <a:pt x="21177" y="94498"/>
                </a:lnTo>
                <a:close/>
                <a:moveTo>
                  <a:pt x="41902" y="94498"/>
                </a:moveTo>
                <a:lnTo>
                  <a:pt x="41902" y="104738"/>
                </a:lnTo>
                <a:lnTo>
                  <a:pt x="31662" y="104738"/>
                </a:lnTo>
                <a:lnTo>
                  <a:pt x="31662" y="94498"/>
                </a:lnTo>
                <a:close/>
                <a:moveTo>
                  <a:pt x="52369" y="94498"/>
                </a:moveTo>
                <a:lnTo>
                  <a:pt x="52369" y="104738"/>
                </a:lnTo>
                <a:lnTo>
                  <a:pt x="42128" y="104738"/>
                </a:lnTo>
                <a:lnTo>
                  <a:pt x="42128" y="94498"/>
                </a:lnTo>
                <a:close/>
                <a:moveTo>
                  <a:pt x="62854" y="94498"/>
                </a:moveTo>
                <a:lnTo>
                  <a:pt x="62854" y="104738"/>
                </a:lnTo>
                <a:lnTo>
                  <a:pt x="52613" y="104738"/>
                </a:lnTo>
                <a:lnTo>
                  <a:pt x="52613" y="94498"/>
                </a:lnTo>
                <a:close/>
                <a:moveTo>
                  <a:pt x="73320" y="94498"/>
                </a:moveTo>
                <a:lnTo>
                  <a:pt x="73320" y="104738"/>
                </a:lnTo>
                <a:lnTo>
                  <a:pt x="63080" y="104738"/>
                </a:lnTo>
                <a:lnTo>
                  <a:pt x="63080" y="94498"/>
                </a:lnTo>
                <a:close/>
                <a:moveTo>
                  <a:pt x="83805" y="94498"/>
                </a:moveTo>
                <a:lnTo>
                  <a:pt x="83805" y="104738"/>
                </a:lnTo>
                <a:lnTo>
                  <a:pt x="73546" y="104738"/>
                </a:lnTo>
                <a:lnTo>
                  <a:pt x="73546" y="94498"/>
                </a:lnTo>
                <a:close/>
                <a:moveTo>
                  <a:pt x="94271" y="94498"/>
                </a:moveTo>
                <a:lnTo>
                  <a:pt x="94271" y="104738"/>
                </a:lnTo>
                <a:lnTo>
                  <a:pt x="84031" y="104738"/>
                </a:lnTo>
                <a:lnTo>
                  <a:pt x="84031" y="94498"/>
                </a:lnTo>
                <a:close/>
                <a:moveTo>
                  <a:pt x="104737" y="94498"/>
                </a:moveTo>
                <a:lnTo>
                  <a:pt x="104737" y="104738"/>
                </a:lnTo>
                <a:lnTo>
                  <a:pt x="94497" y="104738"/>
                </a:lnTo>
                <a:lnTo>
                  <a:pt x="94497" y="94498"/>
                </a:lnTo>
                <a:close/>
                <a:moveTo>
                  <a:pt x="115222" y="94498"/>
                </a:moveTo>
                <a:lnTo>
                  <a:pt x="115222" y="104738"/>
                </a:lnTo>
                <a:lnTo>
                  <a:pt x="104982" y="104738"/>
                </a:lnTo>
                <a:lnTo>
                  <a:pt x="104982" y="94498"/>
                </a:lnTo>
                <a:close/>
                <a:moveTo>
                  <a:pt x="10485" y="104983"/>
                </a:moveTo>
                <a:lnTo>
                  <a:pt x="10485" y="115223"/>
                </a:lnTo>
                <a:lnTo>
                  <a:pt x="245" y="115223"/>
                </a:lnTo>
                <a:lnTo>
                  <a:pt x="245" y="104983"/>
                </a:lnTo>
                <a:close/>
                <a:moveTo>
                  <a:pt x="20951" y="104983"/>
                </a:moveTo>
                <a:lnTo>
                  <a:pt x="20951" y="115223"/>
                </a:lnTo>
                <a:lnTo>
                  <a:pt x="10711" y="115223"/>
                </a:lnTo>
                <a:lnTo>
                  <a:pt x="10711" y="104983"/>
                </a:lnTo>
                <a:close/>
                <a:moveTo>
                  <a:pt x="31436" y="104983"/>
                </a:moveTo>
                <a:lnTo>
                  <a:pt x="31436" y="115223"/>
                </a:lnTo>
                <a:lnTo>
                  <a:pt x="21177" y="115223"/>
                </a:lnTo>
                <a:lnTo>
                  <a:pt x="21177" y="104983"/>
                </a:lnTo>
                <a:close/>
                <a:moveTo>
                  <a:pt x="41902" y="104983"/>
                </a:moveTo>
                <a:lnTo>
                  <a:pt x="41902" y="115223"/>
                </a:lnTo>
                <a:lnTo>
                  <a:pt x="31662" y="115223"/>
                </a:lnTo>
                <a:lnTo>
                  <a:pt x="31662" y="104983"/>
                </a:lnTo>
                <a:close/>
                <a:moveTo>
                  <a:pt x="52369" y="104983"/>
                </a:moveTo>
                <a:lnTo>
                  <a:pt x="52369" y="115223"/>
                </a:lnTo>
                <a:lnTo>
                  <a:pt x="42128" y="115223"/>
                </a:lnTo>
                <a:lnTo>
                  <a:pt x="42128" y="104983"/>
                </a:lnTo>
                <a:close/>
                <a:moveTo>
                  <a:pt x="62854" y="104983"/>
                </a:moveTo>
                <a:lnTo>
                  <a:pt x="62854" y="115223"/>
                </a:lnTo>
                <a:lnTo>
                  <a:pt x="52613" y="115223"/>
                </a:lnTo>
                <a:lnTo>
                  <a:pt x="52613" y="104983"/>
                </a:lnTo>
                <a:close/>
                <a:moveTo>
                  <a:pt x="73320" y="104983"/>
                </a:moveTo>
                <a:lnTo>
                  <a:pt x="73320" y="115223"/>
                </a:lnTo>
                <a:lnTo>
                  <a:pt x="63080" y="115223"/>
                </a:lnTo>
                <a:lnTo>
                  <a:pt x="63080" y="104983"/>
                </a:lnTo>
                <a:close/>
                <a:moveTo>
                  <a:pt x="83805" y="104983"/>
                </a:moveTo>
                <a:lnTo>
                  <a:pt x="83805" y="115223"/>
                </a:lnTo>
                <a:lnTo>
                  <a:pt x="73546" y="115223"/>
                </a:lnTo>
                <a:lnTo>
                  <a:pt x="73546" y="104983"/>
                </a:lnTo>
                <a:close/>
                <a:moveTo>
                  <a:pt x="94271" y="104983"/>
                </a:moveTo>
                <a:lnTo>
                  <a:pt x="94271" y="115223"/>
                </a:lnTo>
                <a:lnTo>
                  <a:pt x="84031" y="115223"/>
                </a:lnTo>
                <a:lnTo>
                  <a:pt x="84031" y="104983"/>
                </a:lnTo>
                <a:close/>
                <a:moveTo>
                  <a:pt x="104737" y="104983"/>
                </a:moveTo>
                <a:lnTo>
                  <a:pt x="104737" y="115223"/>
                </a:lnTo>
                <a:lnTo>
                  <a:pt x="94497" y="115223"/>
                </a:lnTo>
                <a:lnTo>
                  <a:pt x="94497" y="104983"/>
                </a:lnTo>
                <a:close/>
                <a:moveTo>
                  <a:pt x="115222" y="104983"/>
                </a:moveTo>
                <a:lnTo>
                  <a:pt x="115222" y="115223"/>
                </a:lnTo>
                <a:lnTo>
                  <a:pt x="104982" y="115223"/>
                </a:lnTo>
                <a:lnTo>
                  <a:pt x="104982" y="104983"/>
                </a:lnTo>
                <a:close/>
                <a:moveTo>
                  <a:pt x="0" y="1"/>
                </a:moveTo>
                <a:lnTo>
                  <a:pt x="0" y="10486"/>
                </a:lnTo>
                <a:lnTo>
                  <a:pt x="0" y="10712"/>
                </a:lnTo>
                <a:lnTo>
                  <a:pt x="0" y="20952"/>
                </a:lnTo>
                <a:lnTo>
                  <a:pt x="0" y="21178"/>
                </a:lnTo>
                <a:lnTo>
                  <a:pt x="0" y="31437"/>
                </a:lnTo>
                <a:lnTo>
                  <a:pt x="0" y="31663"/>
                </a:lnTo>
                <a:lnTo>
                  <a:pt x="0" y="41903"/>
                </a:lnTo>
                <a:lnTo>
                  <a:pt x="0" y="42129"/>
                </a:lnTo>
                <a:lnTo>
                  <a:pt x="0" y="52370"/>
                </a:lnTo>
                <a:lnTo>
                  <a:pt x="0" y="52614"/>
                </a:lnTo>
                <a:lnTo>
                  <a:pt x="0" y="62855"/>
                </a:lnTo>
                <a:lnTo>
                  <a:pt x="0" y="63080"/>
                </a:lnTo>
                <a:lnTo>
                  <a:pt x="0" y="73321"/>
                </a:lnTo>
                <a:lnTo>
                  <a:pt x="0" y="73547"/>
                </a:lnTo>
                <a:lnTo>
                  <a:pt x="0" y="83806"/>
                </a:lnTo>
                <a:lnTo>
                  <a:pt x="0" y="84032"/>
                </a:lnTo>
                <a:lnTo>
                  <a:pt x="0" y="94272"/>
                </a:lnTo>
                <a:lnTo>
                  <a:pt x="0" y="94498"/>
                </a:lnTo>
                <a:lnTo>
                  <a:pt x="0" y="104738"/>
                </a:lnTo>
                <a:lnTo>
                  <a:pt x="0" y="104983"/>
                </a:lnTo>
                <a:lnTo>
                  <a:pt x="0" y="115449"/>
                </a:lnTo>
                <a:lnTo>
                  <a:pt x="115448" y="115449"/>
                </a:lnTo>
                <a:lnTo>
                  <a:pt x="115448" y="104983"/>
                </a:lnTo>
                <a:lnTo>
                  <a:pt x="115448" y="104738"/>
                </a:lnTo>
                <a:lnTo>
                  <a:pt x="115448" y="94498"/>
                </a:lnTo>
                <a:lnTo>
                  <a:pt x="115448" y="94272"/>
                </a:lnTo>
                <a:lnTo>
                  <a:pt x="115448" y="84032"/>
                </a:lnTo>
                <a:lnTo>
                  <a:pt x="115448" y="83806"/>
                </a:lnTo>
                <a:lnTo>
                  <a:pt x="115448" y="73547"/>
                </a:lnTo>
                <a:lnTo>
                  <a:pt x="115448" y="73321"/>
                </a:lnTo>
                <a:lnTo>
                  <a:pt x="115448" y="63080"/>
                </a:lnTo>
                <a:lnTo>
                  <a:pt x="115448" y="62855"/>
                </a:lnTo>
                <a:lnTo>
                  <a:pt x="115448" y="52614"/>
                </a:lnTo>
                <a:lnTo>
                  <a:pt x="115448" y="52370"/>
                </a:lnTo>
                <a:lnTo>
                  <a:pt x="115448" y="42129"/>
                </a:lnTo>
                <a:lnTo>
                  <a:pt x="115448" y="41903"/>
                </a:lnTo>
                <a:lnTo>
                  <a:pt x="115448" y="31663"/>
                </a:lnTo>
                <a:lnTo>
                  <a:pt x="115448" y="31437"/>
                </a:lnTo>
                <a:lnTo>
                  <a:pt x="115448" y="21178"/>
                </a:lnTo>
                <a:lnTo>
                  <a:pt x="115448" y="20952"/>
                </a:lnTo>
                <a:lnTo>
                  <a:pt x="115448" y="10712"/>
                </a:lnTo>
                <a:lnTo>
                  <a:pt x="115448" y="10486"/>
                </a:lnTo>
                <a:lnTo>
                  <a:pt x="1154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0" name="Google Shape;1360;p25"/>
          <p:cNvGrpSpPr/>
          <p:nvPr/>
        </p:nvGrpSpPr>
        <p:grpSpPr>
          <a:xfrm>
            <a:off x="548700" y="377850"/>
            <a:ext cx="8179375" cy="4560300"/>
            <a:chOff x="548700" y="377850"/>
            <a:chExt cx="8179375" cy="4560300"/>
          </a:xfrm>
        </p:grpSpPr>
        <p:sp>
          <p:nvSpPr>
            <p:cNvPr id="1361" name="Google Shape;1361;p25"/>
            <p:cNvSpPr/>
            <p:nvPr/>
          </p:nvSpPr>
          <p:spPr>
            <a:xfrm>
              <a:off x="681475" y="550350"/>
              <a:ext cx="8046600" cy="43878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5"/>
            <p:cNvSpPr/>
            <p:nvPr/>
          </p:nvSpPr>
          <p:spPr>
            <a:xfrm>
              <a:off x="615075" y="468050"/>
              <a:ext cx="8046600" cy="4387800"/>
            </a:xfrm>
            <a:prstGeom prst="rect">
              <a:avLst/>
            </a:prstGeom>
            <a:gradFill>
              <a:gsLst>
                <a:gs pos="0">
                  <a:srgbClr val="EFB5F9"/>
                </a:gs>
                <a:gs pos="100000">
                  <a:srgbClr val="B4D2F8"/>
                </a:gs>
              </a:gsLst>
              <a:lin ang="5400012" scaled="0"/>
            </a:gra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5"/>
            <p:cNvSpPr/>
            <p:nvPr/>
          </p:nvSpPr>
          <p:spPr>
            <a:xfrm>
              <a:off x="548700" y="377850"/>
              <a:ext cx="8046600" cy="43878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4" name="Google Shape;1364;p25"/>
            <p:cNvGrpSpPr/>
            <p:nvPr/>
          </p:nvGrpSpPr>
          <p:grpSpPr>
            <a:xfrm>
              <a:off x="7550754" y="684129"/>
              <a:ext cx="751827" cy="231823"/>
              <a:chOff x="7626954" y="599598"/>
              <a:chExt cx="751827" cy="231823"/>
            </a:xfrm>
          </p:grpSpPr>
          <p:sp>
            <p:nvSpPr>
              <p:cNvPr id="1365" name="Google Shape;1365;p25"/>
              <p:cNvSpPr/>
              <p:nvPr/>
            </p:nvSpPr>
            <p:spPr>
              <a:xfrm>
                <a:off x="8146842" y="599598"/>
                <a:ext cx="231939" cy="231823"/>
              </a:xfrm>
              <a:custGeom>
                <a:avLst/>
                <a:gdLst/>
                <a:ahLst/>
                <a:cxnLst/>
                <a:rect l="l" t="t" r="r" b="b"/>
                <a:pathLst>
                  <a:path w="2091" h="2090" extrusionOk="0">
                    <a:moveTo>
                      <a:pt x="1" y="0"/>
                    </a:moveTo>
                    <a:lnTo>
                      <a:pt x="1" y="2090"/>
                    </a:lnTo>
                    <a:lnTo>
                      <a:pt x="2090" y="2090"/>
                    </a:lnTo>
                    <a:lnTo>
                      <a:pt x="2090"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5"/>
              <p:cNvSpPr/>
              <p:nvPr/>
            </p:nvSpPr>
            <p:spPr>
              <a:xfrm>
                <a:off x="8186551" y="639308"/>
                <a:ext cx="152518" cy="152515"/>
              </a:xfrm>
              <a:custGeom>
                <a:avLst/>
                <a:gdLst/>
                <a:ahLst/>
                <a:cxnLst/>
                <a:rect l="l" t="t" r="r" b="b"/>
                <a:pathLst>
                  <a:path w="1375" h="1375" extrusionOk="0">
                    <a:moveTo>
                      <a:pt x="226" y="0"/>
                    </a:moveTo>
                    <a:lnTo>
                      <a:pt x="0" y="226"/>
                    </a:lnTo>
                    <a:lnTo>
                      <a:pt x="452" y="678"/>
                    </a:lnTo>
                    <a:lnTo>
                      <a:pt x="0" y="1129"/>
                    </a:lnTo>
                    <a:lnTo>
                      <a:pt x="226" y="1374"/>
                    </a:lnTo>
                    <a:lnTo>
                      <a:pt x="678" y="922"/>
                    </a:lnTo>
                    <a:lnTo>
                      <a:pt x="1130" y="1374"/>
                    </a:lnTo>
                    <a:lnTo>
                      <a:pt x="1374" y="1129"/>
                    </a:lnTo>
                    <a:lnTo>
                      <a:pt x="923" y="678"/>
                    </a:lnTo>
                    <a:lnTo>
                      <a:pt x="1374" y="226"/>
                    </a:lnTo>
                    <a:lnTo>
                      <a:pt x="1130" y="0"/>
                    </a:lnTo>
                    <a:lnTo>
                      <a:pt x="678" y="452"/>
                    </a:lnTo>
                    <a:lnTo>
                      <a:pt x="2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5"/>
              <p:cNvSpPr/>
              <p:nvPr/>
            </p:nvSpPr>
            <p:spPr>
              <a:xfrm>
                <a:off x="7885844" y="599598"/>
                <a:ext cx="233936" cy="231823"/>
              </a:xfrm>
              <a:custGeom>
                <a:avLst/>
                <a:gdLst/>
                <a:ahLst/>
                <a:cxnLst/>
                <a:rect l="l" t="t" r="r" b="b"/>
                <a:pathLst>
                  <a:path w="2109" h="2090" extrusionOk="0">
                    <a:moveTo>
                      <a:pt x="1" y="0"/>
                    </a:moveTo>
                    <a:lnTo>
                      <a:pt x="1"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5"/>
              <p:cNvSpPr/>
              <p:nvPr/>
            </p:nvSpPr>
            <p:spPr>
              <a:xfrm>
                <a:off x="7923446" y="637200"/>
                <a:ext cx="158841" cy="156619"/>
              </a:xfrm>
              <a:custGeom>
                <a:avLst/>
                <a:gdLst/>
                <a:ahLst/>
                <a:cxnLst/>
                <a:rect l="l" t="t" r="r" b="b"/>
                <a:pathLst>
                  <a:path w="1432" h="1412" extrusionOk="0">
                    <a:moveTo>
                      <a:pt x="1356" y="132"/>
                    </a:moveTo>
                    <a:lnTo>
                      <a:pt x="1356" y="1356"/>
                    </a:lnTo>
                    <a:lnTo>
                      <a:pt x="76" y="1356"/>
                    </a:lnTo>
                    <a:lnTo>
                      <a:pt x="76" y="132"/>
                    </a:lnTo>
                    <a:close/>
                    <a:moveTo>
                      <a:pt x="0" y="0"/>
                    </a:moveTo>
                    <a:lnTo>
                      <a:pt x="0" y="1412"/>
                    </a:lnTo>
                    <a:lnTo>
                      <a:pt x="1431" y="141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5"/>
              <p:cNvSpPr/>
              <p:nvPr/>
            </p:nvSpPr>
            <p:spPr>
              <a:xfrm>
                <a:off x="7626954" y="599598"/>
                <a:ext cx="233936" cy="231823"/>
              </a:xfrm>
              <a:custGeom>
                <a:avLst/>
                <a:gdLst/>
                <a:ahLst/>
                <a:cxnLst/>
                <a:rect l="l" t="t" r="r" b="b"/>
                <a:pathLst>
                  <a:path w="2109" h="2090" extrusionOk="0">
                    <a:moveTo>
                      <a:pt x="0" y="0"/>
                    </a:moveTo>
                    <a:lnTo>
                      <a:pt x="0"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5"/>
              <p:cNvSpPr/>
              <p:nvPr/>
            </p:nvSpPr>
            <p:spPr>
              <a:xfrm>
                <a:off x="7664556" y="779178"/>
                <a:ext cx="158730" cy="14641"/>
              </a:xfrm>
              <a:custGeom>
                <a:avLst/>
                <a:gdLst/>
                <a:ahLst/>
                <a:cxnLst/>
                <a:rect l="l" t="t" r="r" b="b"/>
                <a:pathLst>
                  <a:path w="1431" h="132" extrusionOk="0">
                    <a:moveTo>
                      <a:pt x="0" y="0"/>
                    </a:moveTo>
                    <a:lnTo>
                      <a:pt x="0" y="132"/>
                    </a:lnTo>
                    <a:lnTo>
                      <a:pt x="1431" y="13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71" name="Google Shape;1371;p25"/>
            <p:cNvCxnSpPr/>
            <p:nvPr/>
          </p:nvCxnSpPr>
          <p:spPr>
            <a:xfrm>
              <a:off x="550125" y="1070000"/>
              <a:ext cx="8049000" cy="0"/>
            </a:xfrm>
            <a:prstGeom prst="straightConnector1">
              <a:avLst/>
            </a:prstGeom>
            <a:noFill/>
            <a:ln w="19050" cap="flat" cmpd="sng">
              <a:solidFill>
                <a:schemeClr val="accent1"/>
              </a:solidFill>
              <a:prstDash val="solid"/>
              <a:round/>
              <a:headEnd type="none" w="med" len="med"/>
              <a:tailEnd type="none" w="med" len="med"/>
            </a:ln>
          </p:spPr>
        </p:cxnSp>
      </p:grpSp>
      <p:sp>
        <p:nvSpPr>
          <p:cNvPr id="1372" name="Google Shape;1372;p25"/>
          <p:cNvSpPr txBox="1">
            <a:spLocks noGrp="1"/>
          </p:cNvSpPr>
          <p:nvPr>
            <p:ph type="subTitle" idx="1"/>
          </p:nvPr>
        </p:nvSpPr>
        <p:spPr>
          <a:xfrm>
            <a:off x="993575" y="2834640"/>
            <a:ext cx="2011800" cy="18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vl1pPr>
            <a:lvl2pPr lvl="1" algn="ctr" rtl="0">
              <a:lnSpc>
                <a:spcPct val="100000"/>
              </a:lnSpc>
              <a:spcBef>
                <a:spcPts val="0"/>
              </a:spcBef>
              <a:spcAft>
                <a:spcPts val="0"/>
              </a:spcAft>
              <a:buNone/>
              <a:defRPr sz="2000" b="1"/>
            </a:lvl2pPr>
            <a:lvl3pPr lvl="2" algn="ctr" rtl="0">
              <a:lnSpc>
                <a:spcPct val="100000"/>
              </a:lnSpc>
              <a:spcBef>
                <a:spcPts val="0"/>
              </a:spcBef>
              <a:spcAft>
                <a:spcPts val="0"/>
              </a:spcAft>
              <a:buNone/>
              <a:defRPr sz="2000" b="1"/>
            </a:lvl3pPr>
            <a:lvl4pPr lvl="3" algn="ctr" rtl="0">
              <a:lnSpc>
                <a:spcPct val="100000"/>
              </a:lnSpc>
              <a:spcBef>
                <a:spcPts val="0"/>
              </a:spcBef>
              <a:spcAft>
                <a:spcPts val="0"/>
              </a:spcAft>
              <a:buNone/>
              <a:defRPr sz="2000" b="1"/>
            </a:lvl4pPr>
            <a:lvl5pPr lvl="4" algn="ctr" rtl="0">
              <a:lnSpc>
                <a:spcPct val="100000"/>
              </a:lnSpc>
              <a:spcBef>
                <a:spcPts val="0"/>
              </a:spcBef>
              <a:spcAft>
                <a:spcPts val="0"/>
              </a:spcAft>
              <a:buNone/>
              <a:defRPr sz="2000" b="1"/>
            </a:lvl5pPr>
            <a:lvl6pPr lvl="5" algn="ctr" rtl="0">
              <a:lnSpc>
                <a:spcPct val="100000"/>
              </a:lnSpc>
              <a:spcBef>
                <a:spcPts val="0"/>
              </a:spcBef>
              <a:spcAft>
                <a:spcPts val="0"/>
              </a:spcAft>
              <a:buNone/>
              <a:defRPr sz="2000" b="1"/>
            </a:lvl6pPr>
            <a:lvl7pPr lvl="6" algn="ctr" rtl="0">
              <a:lnSpc>
                <a:spcPct val="100000"/>
              </a:lnSpc>
              <a:spcBef>
                <a:spcPts val="0"/>
              </a:spcBef>
              <a:spcAft>
                <a:spcPts val="0"/>
              </a:spcAft>
              <a:buNone/>
              <a:defRPr sz="2000" b="1"/>
            </a:lvl7pPr>
            <a:lvl8pPr lvl="7" algn="ctr" rtl="0">
              <a:lnSpc>
                <a:spcPct val="100000"/>
              </a:lnSpc>
              <a:spcBef>
                <a:spcPts val="0"/>
              </a:spcBef>
              <a:spcAft>
                <a:spcPts val="0"/>
              </a:spcAft>
              <a:buNone/>
              <a:defRPr sz="2000" b="1"/>
            </a:lvl8pPr>
            <a:lvl9pPr lvl="8" algn="ctr" rtl="0">
              <a:lnSpc>
                <a:spcPct val="100000"/>
              </a:lnSpc>
              <a:spcBef>
                <a:spcPts val="0"/>
              </a:spcBef>
              <a:spcAft>
                <a:spcPts val="0"/>
              </a:spcAft>
              <a:buNone/>
              <a:defRPr sz="2000" b="1"/>
            </a:lvl9pPr>
          </a:lstStyle>
          <a:p>
            <a:endParaRPr/>
          </a:p>
        </p:txBody>
      </p:sp>
      <p:sp>
        <p:nvSpPr>
          <p:cNvPr id="1373" name="Google Shape;1373;p25"/>
          <p:cNvSpPr txBox="1">
            <a:spLocks noGrp="1"/>
          </p:cNvSpPr>
          <p:nvPr>
            <p:ph type="subTitle" idx="2"/>
          </p:nvPr>
        </p:nvSpPr>
        <p:spPr>
          <a:xfrm>
            <a:off x="993575" y="3275462"/>
            <a:ext cx="20118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lvl2pPr>
            <a:lvl3pPr lvl="2" algn="ctr" rtl="0">
              <a:lnSpc>
                <a:spcPct val="100000"/>
              </a:lnSpc>
              <a:spcBef>
                <a:spcPts val="0"/>
              </a:spcBef>
              <a:spcAft>
                <a:spcPts val="0"/>
              </a:spcAft>
              <a:buNone/>
              <a:defRPr sz="1600"/>
            </a:lvl3pPr>
            <a:lvl4pPr lvl="3" algn="ctr" rtl="0">
              <a:lnSpc>
                <a:spcPct val="100000"/>
              </a:lnSpc>
              <a:spcBef>
                <a:spcPts val="0"/>
              </a:spcBef>
              <a:spcAft>
                <a:spcPts val="0"/>
              </a:spcAft>
              <a:buNone/>
              <a:defRPr sz="1600"/>
            </a:lvl4pPr>
            <a:lvl5pPr lvl="4" algn="ctr" rtl="0">
              <a:lnSpc>
                <a:spcPct val="100000"/>
              </a:lnSpc>
              <a:spcBef>
                <a:spcPts val="0"/>
              </a:spcBef>
              <a:spcAft>
                <a:spcPts val="0"/>
              </a:spcAft>
              <a:buNone/>
              <a:defRPr sz="1600"/>
            </a:lvl5pPr>
            <a:lvl6pPr lvl="5" algn="ctr" rtl="0">
              <a:lnSpc>
                <a:spcPct val="100000"/>
              </a:lnSpc>
              <a:spcBef>
                <a:spcPts val="0"/>
              </a:spcBef>
              <a:spcAft>
                <a:spcPts val="0"/>
              </a:spcAft>
              <a:buNone/>
              <a:defRPr sz="1600"/>
            </a:lvl6pPr>
            <a:lvl7pPr lvl="6" algn="ctr" rtl="0">
              <a:lnSpc>
                <a:spcPct val="100000"/>
              </a:lnSpc>
              <a:spcBef>
                <a:spcPts val="0"/>
              </a:spcBef>
              <a:spcAft>
                <a:spcPts val="0"/>
              </a:spcAft>
              <a:buNone/>
              <a:defRPr sz="1600"/>
            </a:lvl7pPr>
            <a:lvl8pPr lvl="7" algn="ctr" rtl="0">
              <a:lnSpc>
                <a:spcPct val="100000"/>
              </a:lnSpc>
              <a:spcBef>
                <a:spcPts val="0"/>
              </a:spcBef>
              <a:spcAft>
                <a:spcPts val="0"/>
              </a:spcAft>
              <a:buNone/>
              <a:defRPr sz="1600"/>
            </a:lvl8pPr>
            <a:lvl9pPr lvl="8" algn="ctr" rtl="0">
              <a:lnSpc>
                <a:spcPct val="100000"/>
              </a:lnSpc>
              <a:spcBef>
                <a:spcPts val="0"/>
              </a:spcBef>
              <a:spcAft>
                <a:spcPts val="0"/>
              </a:spcAft>
              <a:buNone/>
              <a:defRPr sz="1600"/>
            </a:lvl9pPr>
          </a:lstStyle>
          <a:p>
            <a:endParaRPr/>
          </a:p>
        </p:txBody>
      </p:sp>
      <p:sp>
        <p:nvSpPr>
          <p:cNvPr id="1374" name="Google Shape;1374;p25"/>
          <p:cNvSpPr txBox="1">
            <a:spLocks noGrp="1"/>
          </p:cNvSpPr>
          <p:nvPr>
            <p:ph type="subTitle" idx="3"/>
          </p:nvPr>
        </p:nvSpPr>
        <p:spPr>
          <a:xfrm>
            <a:off x="3566100" y="2834640"/>
            <a:ext cx="2011800" cy="18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vl1pPr>
            <a:lvl2pPr lvl="1" algn="ctr" rtl="0">
              <a:lnSpc>
                <a:spcPct val="100000"/>
              </a:lnSpc>
              <a:spcBef>
                <a:spcPts val="0"/>
              </a:spcBef>
              <a:spcAft>
                <a:spcPts val="0"/>
              </a:spcAft>
              <a:buNone/>
              <a:defRPr sz="2000" b="1"/>
            </a:lvl2pPr>
            <a:lvl3pPr lvl="2" algn="ctr" rtl="0">
              <a:lnSpc>
                <a:spcPct val="100000"/>
              </a:lnSpc>
              <a:spcBef>
                <a:spcPts val="0"/>
              </a:spcBef>
              <a:spcAft>
                <a:spcPts val="0"/>
              </a:spcAft>
              <a:buNone/>
              <a:defRPr sz="2000" b="1"/>
            </a:lvl3pPr>
            <a:lvl4pPr lvl="3" algn="ctr" rtl="0">
              <a:lnSpc>
                <a:spcPct val="100000"/>
              </a:lnSpc>
              <a:spcBef>
                <a:spcPts val="0"/>
              </a:spcBef>
              <a:spcAft>
                <a:spcPts val="0"/>
              </a:spcAft>
              <a:buNone/>
              <a:defRPr sz="2000" b="1"/>
            </a:lvl4pPr>
            <a:lvl5pPr lvl="4" algn="ctr" rtl="0">
              <a:lnSpc>
                <a:spcPct val="100000"/>
              </a:lnSpc>
              <a:spcBef>
                <a:spcPts val="0"/>
              </a:spcBef>
              <a:spcAft>
                <a:spcPts val="0"/>
              </a:spcAft>
              <a:buNone/>
              <a:defRPr sz="2000" b="1"/>
            </a:lvl5pPr>
            <a:lvl6pPr lvl="5" algn="ctr" rtl="0">
              <a:lnSpc>
                <a:spcPct val="100000"/>
              </a:lnSpc>
              <a:spcBef>
                <a:spcPts val="0"/>
              </a:spcBef>
              <a:spcAft>
                <a:spcPts val="0"/>
              </a:spcAft>
              <a:buNone/>
              <a:defRPr sz="2000" b="1"/>
            </a:lvl6pPr>
            <a:lvl7pPr lvl="6" algn="ctr" rtl="0">
              <a:lnSpc>
                <a:spcPct val="100000"/>
              </a:lnSpc>
              <a:spcBef>
                <a:spcPts val="0"/>
              </a:spcBef>
              <a:spcAft>
                <a:spcPts val="0"/>
              </a:spcAft>
              <a:buNone/>
              <a:defRPr sz="2000" b="1"/>
            </a:lvl7pPr>
            <a:lvl8pPr lvl="7" algn="ctr" rtl="0">
              <a:lnSpc>
                <a:spcPct val="100000"/>
              </a:lnSpc>
              <a:spcBef>
                <a:spcPts val="0"/>
              </a:spcBef>
              <a:spcAft>
                <a:spcPts val="0"/>
              </a:spcAft>
              <a:buNone/>
              <a:defRPr sz="2000" b="1"/>
            </a:lvl8pPr>
            <a:lvl9pPr lvl="8" algn="ctr" rtl="0">
              <a:lnSpc>
                <a:spcPct val="100000"/>
              </a:lnSpc>
              <a:spcBef>
                <a:spcPts val="0"/>
              </a:spcBef>
              <a:spcAft>
                <a:spcPts val="0"/>
              </a:spcAft>
              <a:buNone/>
              <a:defRPr sz="2000" b="1"/>
            </a:lvl9pPr>
          </a:lstStyle>
          <a:p>
            <a:endParaRPr/>
          </a:p>
        </p:txBody>
      </p:sp>
      <p:sp>
        <p:nvSpPr>
          <p:cNvPr id="1375" name="Google Shape;1375;p25"/>
          <p:cNvSpPr txBox="1">
            <a:spLocks noGrp="1"/>
          </p:cNvSpPr>
          <p:nvPr>
            <p:ph type="subTitle" idx="4"/>
          </p:nvPr>
        </p:nvSpPr>
        <p:spPr>
          <a:xfrm>
            <a:off x="3566100" y="3275457"/>
            <a:ext cx="20118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lvl2pPr>
            <a:lvl3pPr lvl="2" algn="ctr" rtl="0">
              <a:lnSpc>
                <a:spcPct val="100000"/>
              </a:lnSpc>
              <a:spcBef>
                <a:spcPts val="0"/>
              </a:spcBef>
              <a:spcAft>
                <a:spcPts val="0"/>
              </a:spcAft>
              <a:buNone/>
              <a:defRPr sz="1600"/>
            </a:lvl3pPr>
            <a:lvl4pPr lvl="3" algn="ctr" rtl="0">
              <a:lnSpc>
                <a:spcPct val="100000"/>
              </a:lnSpc>
              <a:spcBef>
                <a:spcPts val="0"/>
              </a:spcBef>
              <a:spcAft>
                <a:spcPts val="0"/>
              </a:spcAft>
              <a:buNone/>
              <a:defRPr sz="1600"/>
            </a:lvl4pPr>
            <a:lvl5pPr lvl="4" algn="ctr" rtl="0">
              <a:lnSpc>
                <a:spcPct val="100000"/>
              </a:lnSpc>
              <a:spcBef>
                <a:spcPts val="0"/>
              </a:spcBef>
              <a:spcAft>
                <a:spcPts val="0"/>
              </a:spcAft>
              <a:buNone/>
              <a:defRPr sz="1600"/>
            </a:lvl5pPr>
            <a:lvl6pPr lvl="5" algn="ctr" rtl="0">
              <a:lnSpc>
                <a:spcPct val="100000"/>
              </a:lnSpc>
              <a:spcBef>
                <a:spcPts val="0"/>
              </a:spcBef>
              <a:spcAft>
                <a:spcPts val="0"/>
              </a:spcAft>
              <a:buNone/>
              <a:defRPr sz="1600"/>
            </a:lvl6pPr>
            <a:lvl7pPr lvl="6" algn="ctr" rtl="0">
              <a:lnSpc>
                <a:spcPct val="100000"/>
              </a:lnSpc>
              <a:spcBef>
                <a:spcPts val="0"/>
              </a:spcBef>
              <a:spcAft>
                <a:spcPts val="0"/>
              </a:spcAft>
              <a:buNone/>
              <a:defRPr sz="1600"/>
            </a:lvl7pPr>
            <a:lvl8pPr lvl="7" algn="ctr" rtl="0">
              <a:lnSpc>
                <a:spcPct val="100000"/>
              </a:lnSpc>
              <a:spcBef>
                <a:spcPts val="0"/>
              </a:spcBef>
              <a:spcAft>
                <a:spcPts val="0"/>
              </a:spcAft>
              <a:buNone/>
              <a:defRPr sz="1600"/>
            </a:lvl8pPr>
            <a:lvl9pPr lvl="8" algn="ctr" rtl="0">
              <a:lnSpc>
                <a:spcPct val="100000"/>
              </a:lnSpc>
              <a:spcBef>
                <a:spcPts val="0"/>
              </a:spcBef>
              <a:spcAft>
                <a:spcPts val="0"/>
              </a:spcAft>
              <a:buNone/>
              <a:defRPr sz="1600"/>
            </a:lvl9pPr>
          </a:lstStyle>
          <a:p>
            <a:endParaRPr/>
          </a:p>
        </p:txBody>
      </p:sp>
      <p:sp>
        <p:nvSpPr>
          <p:cNvPr id="1376" name="Google Shape;1376;p25"/>
          <p:cNvSpPr txBox="1">
            <a:spLocks noGrp="1"/>
          </p:cNvSpPr>
          <p:nvPr>
            <p:ph type="subTitle" idx="5"/>
          </p:nvPr>
        </p:nvSpPr>
        <p:spPr>
          <a:xfrm>
            <a:off x="6138607" y="2834640"/>
            <a:ext cx="2011800" cy="18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vl1pPr>
            <a:lvl2pPr lvl="1" algn="ctr" rtl="0">
              <a:lnSpc>
                <a:spcPct val="100000"/>
              </a:lnSpc>
              <a:spcBef>
                <a:spcPts val="0"/>
              </a:spcBef>
              <a:spcAft>
                <a:spcPts val="0"/>
              </a:spcAft>
              <a:buNone/>
              <a:defRPr sz="2000" b="1"/>
            </a:lvl2pPr>
            <a:lvl3pPr lvl="2" algn="ctr" rtl="0">
              <a:lnSpc>
                <a:spcPct val="100000"/>
              </a:lnSpc>
              <a:spcBef>
                <a:spcPts val="0"/>
              </a:spcBef>
              <a:spcAft>
                <a:spcPts val="0"/>
              </a:spcAft>
              <a:buNone/>
              <a:defRPr sz="2000" b="1"/>
            </a:lvl3pPr>
            <a:lvl4pPr lvl="3" algn="ctr" rtl="0">
              <a:lnSpc>
                <a:spcPct val="100000"/>
              </a:lnSpc>
              <a:spcBef>
                <a:spcPts val="0"/>
              </a:spcBef>
              <a:spcAft>
                <a:spcPts val="0"/>
              </a:spcAft>
              <a:buNone/>
              <a:defRPr sz="2000" b="1"/>
            </a:lvl4pPr>
            <a:lvl5pPr lvl="4" algn="ctr" rtl="0">
              <a:lnSpc>
                <a:spcPct val="100000"/>
              </a:lnSpc>
              <a:spcBef>
                <a:spcPts val="0"/>
              </a:spcBef>
              <a:spcAft>
                <a:spcPts val="0"/>
              </a:spcAft>
              <a:buNone/>
              <a:defRPr sz="2000" b="1"/>
            </a:lvl5pPr>
            <a:lvl6pPr lvl="5" algn="ctr" rtl="0">
              <a:lnSpc>
                <a:spcPct val="100000"/>
              </a:lnSpc>
              <a:spcBef>
                <a:spcPts val="0"/>
              </a:spcBef>
              <a:spcAft>
                <a:spcPts val="0"/>
              </a:spcAft>
              <a:buNone/>
              <a:defRPr sz="2000" b="1"/>
            </a:lvl6pPr>
            <a:lvl7pPr lvl="6" algn="ctr" rtl="0">
              <a:lnSpc>
                <a:spcPct val="100000"/>
              </a:lnSpc>
              <a:spcBef>
                <a:spcPts val="0"/>
              </a:spcBef>
              <a:spcAft>
                <a:spcPts val="0"/>
              </a:spcAft>
              <a:buNone/>
              <a:defRPr sz="2000" b="1"/>
            </a:lvl7pPr>
            <a:lvl8pPr lvl="7" algn="ctr" rtl="0">
              <a:lnSpc>
                <a:spcPct val="100000"/>
              </a:lnSpc>
              <a:spcBef>
                <a:spcPts val="0"/>
              </a:spcBef>
              <a:spcAft>
                <a:spcPts val="0"/>
              </a:spcAft>
              <a:buNone/>
              <a:defRPr sz="2000" b="1"/>
            </a:lvl8pPr>
            <a:lvl9pPr lvl="8" algn="ctr" rtl="0">
              <a:lnSpc>
                <a:spcPct val="100000"/>
              </a:lnSpc>
              <a:spcBef>
                <a:spcPts val="0"/>
              </a:spcBef>
              <a:spcAft>
                <a:spcPts val="0"/>
              </a:spcAft>
              <a:buNone/>
              <a:defRPr sz="2000" b="1"/>
            </a:lvl9pPr>
          </a:lstStyle>
          <a:p>
            <a:endParaRPr/>
          </a:p>
        </p:txBody>
      </p:sp>
      <p:sp>
        <p:nvSpPr>
          <p:cNvPr id="1377" name="Google Shape;1377;p25"/>
          <p:cNvSpPr txBox="1">
            <a:spLocks noGrp="1"/>
          </p:cNvSpPr>
          <p:nvPr>
            <p:ph type="subTitle" idx="6"/>
          </p:nvPr>
        </p:nvSpPr>
        <p:spPr>
          <a:xfrm>
            <a:off x="6138607" y="3275457"/>
            <a:ext cx="20118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lvl2pPr>
            <a:lvl3pPr lvl="2" algn="ctr" rtl="0">
              <a:lnSpc>
                <a:spcPct val="100000"/>
              </a:lnSpc>
              <a:spcBef>
                <a:spcPts val="0"/>
              </a:spcBef>
              <a:spcAft>
                <a:spcPts val="0"/>
              </a:spcAft>
              <a:buNone/>
              <a:defRPr sz="1600"/>
            </a:lvl3pPr>
            <a:lvl4pPr lvl="3" algn="ctr" rtl="0">
              <a:lnSpc>
                <a:spcPct val="100000"/>
              </a:lnSpc>
              <a:spcBef>
                <a:spcPts val="0"/>
              </a:spcBef>
              <a:spcAft>
                <a:spcPts val="0"/>
              </a:spcAft>
              <a:buNone/>
              <a:defRPr sz="1600"/>
            </a:lvl4pPr>
            <a:lvl5pPr lvl="4" algn="ctr" rtl="0">
              <a:lnSpc>
                <a:spcPct val="100000"/>
              </a:lnSpc>
              <a:spcBef>
                <a:spcPts val="0"/>
              </a:spcBef>
              <a:spcAft>
                <a:spcPts val="0"/>
              </a:spcAft>
              <a:buNone/>
              <a:defRPr sz="1600"/>
            </a:lvl5pPr>
            <a:lvl6pPr lvl="5" algn="ctr" rtl="0">
              <a:lnSpc>
                <a:spcPct val="100000"/>
              </a:lnSpc>
              <a:spcBef>
                <a:spcPts val="0"/>
              </a:spcBef>
              <a:spcAft>
                <a:spcPts val="0"/>
              </a:spcAft>
              <a:buNone/>
              <a:defRPr sz="1600"/>
            </a:lvl6pPr>
            <a:lvl7pPr lvl="6" algn="ctr" rtl="0">
              <a:lnSpc>
                <a:spcPct val="100000"/>
              </a:lnSpc>
              <a:spcBef>
                <a:spcPts val="0"/>
              </a:spcBef>
              <a:spcAft>
                <a:spcPts val="0"/>
              </a:spcAft>
              <a:buNone/>
              <a:defRPr sz="1600"/>
            </a:lvl7pPr>
            <a:lvl8pPr lvl="7" algn="ctr" rtl="0">
              <a:lnSpc>
                <a:spcPct val="100000"/>
              </a:lnSpc>
              <a:spcBef>
                <a:spcPts val="0"/>
              </a:spcBef>
              <a:spcAft>
                <a:spcPts val="0"/>
              </a:spcAft>
              <a:buNone/>
              <a:defRPr sz="1600"/>
            </a:lvl8pPr>
            <a:lvl9pPr lvl="8" algn="ctr" rtl="0">
              <a:lnSpc>
                <a:spcPct val="100000"/>
              </a:lnSpc>
              <a:spcBef>
                <a:spcPts val="0"/>
              </a:spcBef>
              <a:spcAft>
                <a:spcPts val="0"/>
              </a:spcAft>
              <a:buNone/>
              <a:defRPr sz="1600"/>
            </a:lvl9pPr>
          </a:lstStyle>
          <a:p>
            <a:endParaRPr/>
          </a:p>
        </p:txBody>
      </p:sp>
      <p:sp>
        <p:nvSpPr>
          <p:cNvPr id="1378" name="Google Shape;1378;p25"/>
          <p:cNvSpPr txBox="1">
            <a:spLocks noGrp="1"/>
          </p:cNvSpPr>
          <p:nvPr>
            <p:ph type="title"/>
          </p:nvPr>
        </p:nvSpPr>
        <p:spPr>
          <a:xfrm>
            <a:off x="548700" y="548640"/>
            <a:ext cx="8046600" cy="502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None/>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1379" name="Google Shape;1379;p25"/>
          <p:cNvSpPr/>
          <p:nvPr/>
        </p:nvSpPr>
        <p:spPr>
          <a:xfrm>
            <a:off x="-1278200" y="3962725"/>
            <a:ext cx="2834100" cy="28341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5"/>
          <p:cNvSpPr/>
          <p:nvPr/>
        </p:nvSpPr>
        <p:spPr>
          <a:xfrm>
            <a:off x="115725" y="3641150"/>
            <a:ext cx="182700" cy="1830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5"/>
          <p:cNvSpPr/>
          <p:nvPr/>
        </p:nvSpPr>
        <p:spPr>
          <a:xfrm>
            <a:off x="309725" y="3231575"/>
            <a:ext cx="120000" cy="1200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5"/>
          <p:cNvSpPr/>
          <p:nvPr/>
        </p:nvSpPr>
        <p:spPr>
          <a:xfrm>
            <a:off x="1198375" y="174000"/>
            <a:ext cx="120000" cy="12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5"/>
          <p:cNvSpPr/>
          <p:nvPr/>
        </p:nvSpPr>
        <p:spPr>
          <a:xfrm>
            <a:off x="2798575" y="9780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5"/>
          <p:cNvSpPr/>
          <p:nvPr/>
        </p:nvSpPr>
        <p:spPr>
          <a:xfrm>
            <a:off x="6227575" y="121875"/>
            <a:ext cx="67500" cy="6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5"/>
          <p:cNvSpPr/>
          <p:nvPr/>
        </p:nvSpPr>
        <p:spPr>
          <a:xfrm>
            <a:off x="6988350" y="161150"/>
            <a:ext cx="40500" cy="40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5"/>
          <p:cNvSpPr/>
          <p:nvPr/>
        </p:nvSpPr>
        <p:spPr>
          <a:xfrm>
            <a:off x="8914825" y="119395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1">
  <p:cSld name="CUSTOM_1">
    <p:bg>
      <p:bgPr>
        <a:gradFill>
          <a:gsLst>
            <a:gs pos="0">
              <a:srgbClr val="762EE1"/>
            </a:gs>
            <a:gs pos="38000">
              <a:srgbClr val="B26FFB"/>
            </a:gs>
            <a:gs pos="100000">
              <a:schemeClr val="lt2"/>
            </a:gs>
          </a:gsLst>
          <a:lin ang="5400700" scaled="0"/>
        </a:gradFill>
        <a:effectLst/>
      </p:bgPr>
    </p:bg>
    <p:spTree>
      <p:nvGrpSpPr>
        <p:cNvPr id="1" name="Shape 1419"/>
        <p:cNvGrpSpPr/>
        <p:nvPr/>
      </p:nvGrpSpPr>
      <p:grpSpPr>
        <a:xfrm>
          <a:off x="0" y="0"/>
          <a:ext cx="0" cy="0"/>
          <a:chOff x="0" y="0"/>
          <a:chExt cx="0" cy="0"/>
        </a:xfrm>
      </p:grpSpPr>
      <p:sp>
        <p:nvSpPr>
          <p:cNvPr id="1420" name="Google Shape;1420;p27"/>
          <p:cNvSpPr/>
          <p:nvPr/>
        </p:nvSpPr>
        <p:spPr>
          <a:xfrm>
            <a:off x="-40476" y="-2695110"/>
            <a:ext cx="9224952" cy="9652775"/>
          </a:xfrm>
          <a:custGeom>
            <a:avLst/>
            <a:gdLst/>
            <a:ahLst/>
            <a:cxnLst/>
            <a:rect l="l" t="t" r="r" b="b"/>
            <a:pathLst>
              <a:path w="115449" h="115450" extrusionOk="0">
                <a:moveTo>
                  <a:pt x="10485" y="246"/>
                </a:moveTo>
                <a:lnTo>
                  <a:pt x="10485" y="10486"/>
                </a:lnTo>
                <a:lnTo>
                  <a:pt x="245" y="10486"/>
                </a:lnTo>
                <a:lnTo>
                  <a:pt x="245" y="246"/>
                </a:lnTo>
                <a:close/>
                <a:moveTo>
                  <a:pt x="20951" y="246"/>
                </a:moveTo>
                <a:lnTo>
                  <a:pt x="20951" y="10486"/>
                </a:lnTo>
                <a:lnTo>
                  <a:pt x="10711" y="10486"/>
                </a:lnTo>
                <a:lnTo>
                  <a:pt x="10711" y="246"/>
                </a:lnTo>
                <a:close/>
                <a:moveTo>
                  <a:pt x="31436" y="246"/>
                </a:moveTo>
                <a:lnTo>
                  <a:pt x="31436" y="10486"/>
                </a:lnTo>
                <a:lnTo>
                  <a:pt x="21177" y="10486"/>
                </a:lnTo>
                <a:lnTo>
                  <a:pt x="21177" y="246"/>
                </a:lnTo>
                <a:close/>
                <a:moveTo>
                  <a:pt x="41902" y="246"/>
                </a:moveTo>
                <a:lnTo>
                  <a:pt x="41902" y="10486"/>
                </a:lnTo>
                <a:lnTo>
                  <a:pt x="31662" y="10486"/>
                </a:lnTo>
                <a:lnTo>
                  <a:pt x="31662" y="246"/>
                </a:lnTo>
                <a:close/>
                <a:moveTo>
                  <a:pt x="52369" y="246"/>
                </a:moveTo>
                <a:lnTo>
                  <a:pt x="52369" y="10486"/>
                </a:lnTo>
                <a:lnTo>
                  <a:pt x="42128" y="10486"/>
                </a:lnTo>
                <a:lnTo>
                  <a:pt x="42128" y="246"/>
                </a:lnTo>
                <a:close/>
                <a:moveTo>
                  <a:pt x="62854" y="246"/>
                </a:moveTo>
                <a:lnTo>
                  <a:pt x="62854" y="10486"/>
                </a:lnTo>
                <a:lnTo>
                  <a:pt x="52613" y="10486"/>
                </a:lnTo>
                <a:lnTo>
                  <a:pt x="52613" y="246"/>
                </a:lnTo>
                <a:close/>
                <a:moveTo>
                  <a:pt x="73320" y="246"/>
                </a:moveTo>
                <a:lnTo>
                  <a:pt x="73320" y="10486"/>
                </a:lnTo>
                <a:lnTo>
                  <a:pt x="63080" y="10486"/>
                </a:lnTo>
                <a:lnTo>
                  <a:pt x="63080" y="246"/>
                </a:lnTo>
                <a:close/>
                <a:moveTo>
                  <a:pt x="83805" y="246"/>
                </a:moveTo>
                <a:lnTo>
                  <a:pt x="83805" y="10486"/>
                </a:lnTo>
                <a:lnTo>
                  <a:pt x="73546" y="10486"/>
                </a:lnTo>
                <a:lnTo>
                  <a:pt x="73546" y="246"/>
                </a:lnTo>
                <a:close/>
                <a:moveTo>
                  <a:pt x="94271" y="246"/>
                </a:moveTo>
                <a:lnTo>
                  <a:pt x="94271" y="10486"/>
                </a:lnTo>
                <a:lnTo>
                  <a:pt x="84031" y="10486"/>
                </a:lnTo>
                <a:lnTo>
                  <a:pt x="84031" y="246"/>
                </a:lnTo>
                <a:close/>
                <a:moveTo>
                  <a:pt x="104737" y="246"/>
                </a:moveTo>
                <a:lnTo>
                  <a:pt x="104737" y="10486"/>
                </a:lnTo>
                <a:lnTo>
                  <a:pt x="94497" y="10486"/>
                </a:lnTo>
                <a:lnTo>
                  <a:pt x="94497" y="246"/>
                </a:lnTo>
                <a:close/>
                <a:moveTo>
                  <a:pt x="115222" y="246"/>
                </a:moveTo>
                <a:lnTo>
                  <a:pt x="115222" y="10486"/>
                </a:lnTo>
                <a:lnTo>
                  <a:pt x="104982" y="10486"/>
                </a:lnTo>
                <a:lnTo>
                  <a:pt x="104982" y="246"/>
                </a:lnTo>
                <a:close/>
                <a:moveTo>
                  <a:pt x="10485" y="10712"/>
                </a:moveTo>
                <a:lnTo>
                  <a:pt x="10485" y="20952"/>
                </a:lnTo>
                <a:lnTo>
                  <a:pt x="245" y="20952"/>
                </a:lnTo>
                <a:lnTo>
                  <a:pt x="245" y="10712"/>
                </a:lnTo>
                <a:close/>
                <a:moveTo>
                  <a:pt x="20951" y="10712"/>
                </a:moveTo>
                <a:lnTo>
                  <a:pt x="20951" y="20952"/>
                </a:lnTo>
                <a:lnTo>
                  <a:pt x="10711" y="20952"/>
                </a:lnTo>
                <a:lnTo>
                  <a:pt x="10711" y="10712"/>
                </a:lnTo>
                <a:close/>
                <a:moveTo>
                  <a:pt x="31436" y="10712"/>
                </a:moveTo>
                <a:lnTo>
                  <a:pt x="31436" y="20952"/>
                </a:lnTo>
                <a:lnTo>
                  <a:pt x="21177" y="20952"/>
                </a:lnTo>
                <a:lnTo>
                  <a:pt x="21177" y="10712"/>
                </a:lnTo>
                <a:close/>
                <a:moveTo>
                  <a:pt x="41902" y="10712"/>
                </a:moveTo>
                <a:lnTo>
                  <a:pt x="41902" y="20952"/>
                </a:lnTo>
                <a:lnTo>
                  <a:pt x="31662" y="20952"/>
                </a:lnTo>
                <a:lnTo>
                  <a:pt x="31662" y="10712"/>
                </a:lnTo>
                <a:close/>
                <a:moveTo>
                  <a:pt x="52369" y="10712"/>
                </a:moveTo>
                <a:lnTo>
                  <a:pt x="52369" y="20952"/>
                </a:lnTo>
                <a:lnTo>
                  <a:pt x="42128" y="20952"/>
                </a:lnTo>
                <a:lnTo>
                  <a:pt x="42128" y="10712"/>
                </a:lnTo>
                <a:close/>
                <a:moveTo>
                  <a:pt x="62854" y="10712"/>
                </a:moveTo>
                <a:lnTo>
                  <a:pt x="62854" y="20952"/>
                </a:lnTo>
                <a:lnTo>
                  <a:pt x="52613" y="20952"/>
                </a:lnTo>
                <a:lnTo>
                  <a:pt x="52613" y="10712"/>
                </a:lnTo>
                <a:close/>
                <a:moveTo>
                  <a:pt x="73320" y="10712"/>
                </a:moveTo>
                <a:lnTo>
                  <a:pt x="73320" y="20952"/>
                </a:lnTo>
                <a:lnTo>
                  <a:pt x="63080" y="20952"/>
                </a:lnTo>
                <a:lnTo>
                  <a:pt x="63080" y="10712"/>
                </a:lnTo>
                <a:close/>
                <a:moveTo>
                  <a:pt x="83805" y="10712"/>
                </a:moveTo>
                <a:lnTo>
                  <a:pt x="83805" y="20952"/>
                </a:lnTo>
                <a:lnTo>
                  <a:pt x="73546" y="20952"/>
                </a:lnTo>
                <a:lnTo>
                  <a:pt x="73546" y="10712"/>
                </a:lnTo>
                <a:close/>
                <a:moveTo>
                  <a:pt x="94271" y="10712"/>
                </a:moveTo>
                <a:lnTo>
                  <a:pt x="94271" y="20952"/>
                </a:lnTo>
                <a:lnTo>
                  <a:pt x="84031" y="20952"/>
                </a:lnTo>
                <a:lnTo>
                  <a:pt x="84031" y="10712"/>
                </a:lnTo>
                <a:close/>
                <a:moveTo>
                  <a:pt x="104737" y="10712"/>
                </a:moveTo>
                <a:lnTo>
                  <a:pt x="104737" y="20952"/>
                </a:lnTo>
                <a:lnTo>
                  <a:pt x="94497" y="20952"/>
                </a:lnTo>
                <a:lnTo>
                  <a:pt x="94497" y="10712"/>
                </a:lnTo>
                <a:close/>
                <a:moveTo>
                  <a:pt x="115222" y="10712"/>
                </a:moveTo>
                <a:lnTo>
                  <a:pt x="115222" y="20952"/>
                </a:lnTo>
                <a:lnTo>
                  <a:pt x="104982" y="20952"/>
                </a:lnTo>
                <a:lnTo>
                  <a:pt x="104982" y="10712"/>
                </a:lnTo>
                <a:close/>
                <a:moveTo>
                  <a:pt x="10485" y="21178"/>
                </a:moveTo>
                <a:lnTo>
                  <a:pt x="10485" y="31437"/>
                </a:lnTo>
                <a:lnTo>
                  <a:pt x="245" y="31437"/>
                </a:lnTo>
                <a:lnTo>
                  <a:pt x="245" y="21178"/>
                </a:lnTo>
                <a:close/>
                <a:moveTo>
                  <a:pt x="20951" y="21178"/>
                </a:moveTo>
                <a:lnTo>
                  <a:pt x="20951" y="31437"/>
                </a:lnTo>
                <a:lnTo>
                  <a:pt x="10711" y="31437"/>
                </a:lnTo>
                <a:lnTo>
                  <a:pt x="10711" y="21178"/>
                </a:lnTo>
                <a:close/>
                <a:moveTo>
                  <a:pt x="31436" y="21178"/>
                </a:moveTo>
                <a:lnTo>
                  <a:pt x="31436" y="31437"/>
                </a:lnTo>
                <a:lnTo>
                  <a:pt x="21177" y="31437"/>
                </a:lnTo>
                <a:lnTo>
                  <a:pt x="21177" y="21178"/>
                </a:lnTo>
                <a:close/>
                <a:moveTo>
                  <a:pt x="41902" y="21178"/>
                </a:moveTo>
                <a:lnTo>
                  <a:pt x="41902" y="31437"/>
                </a:lnTo>
                <a:lnTo>
                  <a:pt x="31662" y="31437"/>
                </a:lnTo>
                <a:lnTo>
                  <a:pt x="31662" y="21178"/>
                </a:lnTo>
                <a:close/>
                <a:moveTo>
                  <a:pt x="52369" y="21178"/>
                </a:moveTo>
                <a:lnTo>
                  <a:pt x="52369" y="31437"/>
                </a:lnTo>
                <a:lnTo>
                  <a:pt x="42128" y="31437"/>
                </a:lnTo>
                <a:lnTo>
                  <a:pt x="42128" y="21178"/>
                </a:lnTo>
                <a:close/>
                <a:moveTo>
                  <a:pt x="62854" y="21178"/>
                </a:moveTo>
                <a:lnTo>
                  <a:pt x="62854" y="31437"/>
                </a:lnTo>
                <a:lnTo>
                  <a:pt x="52613" y="31437"/>
                </a:lnTo>
                <a:lnTo>
                  <a:pt x="52613" y="21178"/>
                </a:lnTo>
                <a:close/>
                <a:moveTo>
                  <a:pt x="73320" y="21178"/>
                </a:moveTo>
                <a:lnTo>
                  <a:pt x="73320" y="31437"/>
                </a:lnTo>
                <a:lnTo>
                  <a:pt x="63080" y="31437"/>
                </a:lnTo>
                <a:lnTo>
                  <a:pt x="63080" y="21178"/>
                </a:lnTo>
                <a:close/>
                <a:moveTo>
                  <a:pt x="83805" y="21178"/>
                </a:moveTo>
                <a:lnTo>
                  <a:pt x="83805" y="31437"/>
                </a:lnTo>
                <a:lnTo>
                  <a:pt x="73546" y="31437"/>
                </a:lnTo>
                <a:lnTo>
                  <a:pt x="73546" y="21178"/>
                </a:lnTo>
                <a:close/>
                <a:moveTo>
                  <a:pt x="94271" y="21178"/>
                </a:moveTo>
                <a:lnTo>
                  <a:pt x="94271" y="31437"/>
                </a:lnTo>
                <a:lnTo>
                  <a:pt x="84031" y="31437"/>
                </a:lnTo>
                <a:lnTo>
                  <a:pt x="84031" y="21178"/>
                </a:lnTo>
                <a:close/>
                <a:moveTo>
                  <a:pt x="104737" y="21178"/>
                </a:moveTo>
                <a:lnTo>
                  <a:pt x="104737" y="31437"/>
                </a:lnTo>
                <a:lnTo>
                  <a:pt x="94497" y="31437"/>
                </a:lnTo>
                <a:lnTo>
                  <a:pt x="94497" y="21178"/>
                </a:lnTo>
                <a:close/>
                <a:moveTo>
                  <a:pt x="115222" y="21178"/>
                </a:moveTo>
                <a:lnTo>
                  <a:pt x="115222" y="31437"/>
                </a:lnTo>
                <a:lnTo>
                  <a:pt x="104982" y="31437"/>
                </a:lnTo>
                <a:lnTo>
                  <a:pt x="104982" y="21178"/>
                </a:lnTo>
                <a:close/>
                <a:moveTo>
                  <a:pt x="10485" y="31663"/>
                </a:moveTo>
                <a:lnTo>
                  <a:pt x="10485" y="41903"/>
                </a:lnTo>
                <a:lnTo>
                  <a:pt x="245" y="41903"/>
                </a:lnTo>
                <a:lnTo>
                  <a:pt x="245" y="31663"/>
                </a:lnTo>
                <a:close/>
                <a:moveTo>
                  <a:pt x="20951" y="31663"/>
                </a:moveTo>
                <a:lnTo>
                  <a:pt x="20951" y="41903"/>
                </a:lnTo>
                <a:lnTo>
                  <a:pt x="10711" y="41903"/>
                </a:lnTo>
                <a:lnTo>
                  <a:pt x="10711" y="31663"/>
                </a:lnTo>
                <a:close/>
                <a:moveTo>
                  <a:pt x="31436" y="31663"/>
                </a:moveTo>
                <a:lnTo>
                  <a:pt x="31436" y="41903"/>
                </a:lnTo>
                <a:lnTo>
                  <a:pt x="21177" y="41903"/>
                </a:lnTo>
                <a:lnTo>
                  <a:pt x="21177" y="31663"/>
                </a:lnTo>
                <a:close/>
                <a:moveTo>
                  <a:pt x="41902" y="31663"/>
                </a:moveTo>
                <a:lnTo>
                  <a:pt x="41902" y="41903"/>
                </a:lnTo>
                <a:lnTo>
                  <a:pt x="31662" y="41903"/>
                </a:lnTo>
                <a:lnTo>
                  <a:pt x="31662" y="31663"/>
                </a:lnTo>
                <a:close/>
                <a:moveTo>
                  <a:pt x="52369" y="31663"/>
                </a:moveTo>
                <a:lnTo>
                  <a:pt x="52369" y="41903"/>
                </a:lnTo>
                <a:lnTo>
                  <a:pt x="42128" y="41903"/>
                </a:lnTo>
                <a:lnTo>
                  <a:pt x="42128" y="31663"/>
                </a:lnTo>
                <a:close/>
                <a:moveTo>
                  <a:pt x="62854" y="31663"/>
                </a:moveTo>
                <a:lnTo>
                  <a:pt x="62854" y="41903"/>
                </a:lnTo>
                <a:lnTo>
                  <a:pt x="52613" y="41903"/>
                </a:lnTo>
                <a:lnTo>
                  <a:pt x="52613" y="31663"/>
                </a:lnTo>
                <a:close/>
                <a:moveTo>
                  <a:pt x="73320" y="31663"/>
                </a:moveTo>
                <a:lnTo>
                  <a:pt x="73320" y="41903"/>
                </a:lnTo>
                <a:lnTo>
                  <a:pt x="63080" y="41903"/>
                </a:lnTo>
                <a:lnTo>
                  <a:pt x="63080" y="31663"/>
                </a:lnTo>
                <a:close/>
                <a:moveTo>
                  <a:pt x="83805" y="31663"/>
                </a:moveTo>
                <a:lnTo>
                  <a:pt x="83805" y="41903"/>
                </a:lnTo>
                <a:lnTo>
                  <a:pt x="73546" y="41903"/>
                </a:lnTo>
                <a:lnTo>
                  <a:pt x="73546" y="31663"/>
                </a:lnTo>
                <a:close/>
                <a:moveTo>
                  <a:pt x="94271" y="31663"/>
                </a:moveTo>
                <a:lnTo>
                  <a:pt x="94271" y="41903"/>
                </a:lnTo>
                <a:lnTo>
                  <a:pt x="84031" y="41903"/>
                </a:lnTo>
                <a:lnTo>
                  <a:pt x="84031" y="31663"/>
                </a:lnTo>
                <a:close/>
                <a:moveTo>
                  <a:pt x="104737" y="31663"/>
                </a:moveTo>
                <a:lnTo>
                  <a:pt x="104737" y="41903"/>
                </a:lnTo>
                <a:lnTo>
                  <a:pt x="94497" y="41903"/>
                </a:lnTo>
                <a:lnTo>
                  <a:pt x="94497" y="31663"/>
                </a:lnTo>
                <a:close/>
                <a:moveTo>
                  <a:pt x="115222" y="31663"/>
                </a:moveTo>
                <a:lnTo>
                  <a:pt x="115222" y="41903"/>
                </a:lnTo>
                <a:lnTo>
                  <a:pt x="104982" y="41903"/>
                </a:lnTo>
                <a:lnTo>
                  <a:pt x="104982" y="31663"/>
                </a:lnTo>
                <a:close/>
                <a:moveTo>
                  <a:pt x="10485" y="42129"/>
                </a:moveTo>
                <a:lnTo>
                  <a:pt x="10485" y="52370"/>
                </a:lnTo>
                <a:lnTo>
                  <a:pt x="245" y="52370"/>
                </a:lnTo>
                <a:lnTo>
                  <a:pt x="245" y="42129"/>
                </a:lnTo>
                <a:close/>
                <a:moveTo>
                  <a:pt x="20951" y="42129"/>
                </a:moveTo>
                <a:lnTo>
                  <a:pt x="20951" y="52370"/>
                </a:lnTo>
                <a:lnTo>
                  <a:pt x="10711" y="52370"/>
                </a:lnTo>
                <a:lnTo>
                  <a:pt x="10711" y="42129"/>
                </a:lnTo>
                <a:close/>
                <a:moveTo>
                  <a:pt x="31436" y="42129"/>
                </a:moveTo>
                <a:lnTo>
                  <a:pt x="31436" y="52370"/>
                </a:lnTo>
                <a:lnTo>
                  <a:pt x="21177" y="52370"/>
                </a:lnTo>
                <a:lnTo>
                  <a:pt x="21177" y="42129"/>
                </a:lnTo>
                <a:close/>
                <a:moveTo>
                  <a:pt x="41902" y="42129"/>
                </a:moveTo>
                <a:lnTo>
                  <a:pt x="41902" y="52370"/>
                </a:lnTo>
                <a:lnTo>
                  <a:pt x="31662" y="52370"/>
                </a:lnTo>
                <a:lnTo>
                  <a:pt x="31662" y="42129"/>
                </a:lnTo>
                <a:close/>
                <a:moveTo>
                  <a:pt x="52369" y="42129"/>
                </a:moveTo>
                <a:lnTo>
                  <a:pt x="52369" y="52370"/>
                </a:lnTo>
                <a:lnTo>
                  <a:pt x="42128" y="52370"/>
                </a:lnTo>
                <a:lnTo>
                  <a:pt x="42128" y="42129"/>
                </a:lnTo>
                <a:close/>
                <a:moveTo>
                  <a:pt x="62854" y="42129"/>
                </a:moveTo>
                <a:lnTo>
                  <a:pt x="62854" y="52370"/>
                </a:lnTo>
                <a:lnTo>
                  <a:pt x="52613" y="52370"/>
                </a:lnTo>
                <a:lnTo>
                  <a:pt x="52613" y="42129"/>
                </a:lnTo>
                <a:close/>
                <a:moveTo>
                  <a:pt x="73320" y="42129"/>
                </a:moveTo>
                <a:lnTo>
                  <a:pt x="73320" y="52370"/>
                </a:lnTo>
                <a:lnTo>
                  <a:pt x="63080" y="52370"/>
                </a:lnTo>
                <a:lnTo>
                  <a:pt x="63080" y="42129"/>
                </a:lnTo>
                <a:close/>
                <a:moveTo>
                  <a:pt x="83805" y="42129"/>
                </a:moveTo>
                <a:lnTo>
                  <a:pt x="83805" y="52370"/>
                </a:lnTo>
                <a:lnTo>
                  <a:pt x="73546" y="52370"/>
                </a:lnTo>
                <a:lnTo>
                  <a:pt x="73546" y="42129"/>
                </a:lnTo>
                <a:close/>
                <a:moveTo>
                  <a:pt x="94271" y="42129"/>
                </a:moveTo>
                <a:lnTo>
                  <a:pt x="94271" y="52370"/>
                </a:lnTo>
                <a:lnTo>
                  <a:pt x="84031" y="52370"/>
                </a:lnTo>
                <a:lnTo>
                  <a:pt x="84031" y="42129"/>
                </a:lnTo>
                <a:close/>
                <a:moveTo>
                  <a:pt x="104737" y="42129"/>
                </a:moveTo>
                <a:lnTo>
                  <a:pt x="104737" y="52370"/>
                </a:lnTo>
                <a:lnTo>
                  <a:pt x="94497" y="52370"/>
                </a:lnTo>
                <a:lnTo>
                  <a:pt x="94497" y="42129"/>
                </a:lnTo>
                <a:close/>
                <a:moveTo>
                  <a:pt x="115222" y="42129"/>
                </a:moveTo>
                <a:lnTo>
                  <a:pt x="115222" y="52370"/>
                </a:lnTo>
                <a:lnTo>
                  <a:pt x="104982" y="52370"/>
                </a:lnTo>
                <a:lnTo>
                  <a:pt x="104982" y="42129"/>
                </a:lnTo>
                <a:close/>
                <a:moveTo>
                  <a:pt x="10485" y="52614"/>
                </a:moveTo>
                <a:lnTo>
                  <a:pt x="10485" y="62855"/>
                </a:lnTo>
                <a:lnTo>
                  <a:pt x="245" y="62855"/>
                </a:lnTo>
                <a:lnTo>
                  <a:pt x="245" y="52614"/>
                </a:lnTo>
                <a:close/>
                <a:moveTo>
                  <a:pt x="20951" y="52614"/>
                </a:moveTo>
                <a:lnTo>
                  <a:pt x="20951" y="62855"/>
                </a:lnTo>
                <a:lnTo>
                  <a:pt x="10711" y="62855"/>
                </a:lnTo>
                <a:lnTo>
                  <a:pt x="10711" y="52614"/>
                </a:lnTo>
                <a:close/>
                <a:moveTo>
                  <a:pt x="31436" y="52614"/>
                </a:moveTo>
                <a:lnTo>
                  <a:pt x="31436" y="62855"/>
                </a:lnTo>
                <a:lnTo>
                  <a:pt x="21177" y="62855"/>
                </a:lnTo>
                <a:lnTo>
                  <a:pt x="21177" y="52614"/>
                </a:lnTo>
                <a:close/>
                <a:moveTo>
                  <a:pt x="41902" y="52614"/>
                </a:moveTo>
                <a:lnTo>
                  <a:pt x="41902" y="62855"/>
                </a:lnTo>
                <a:lnTo>
                  <a:pt x="31662" y="62855"/>
                </a:lnTo>
                <a:lnTo>
                  <a:pt x="31662" y="52614"/>
                </a:lnTo>
                <a:close/>
                <a:moveTo>
                  <a:pt x="52369" y="52614"/>
                </a:moveTo>
                <a:lnTo>
                  <a:pt x="52369" y="62855"/>
                </a:lnTo>
                <a:lnTo>
                  <a:pt x="42128" y="62855"/>
                </a:lnTo>
                <a:lnTo>
                  <a:pt x="42128" y="52614"/>
                </a:lnTo>
                <a:close/>
                <a:moveTo>
                  <a:pt x="62854" y="52614"/>
                </a:moveTo>
                <a:lnTo>
                  <a:pt x="62854" y="62855"/>
                </a:lnTo>
                <a:lnTo>
                  <a:pt x="52613" y="62855"/>
                </a:lnTo>
                <a:lnTo>
                  <a:pt x="52613" y="52614"/>
                </a:lnTo>
                <a:close/>
                <a:moveTo>
                  <a:pt x="73320" y="52614"/>
                </a:moveTo>
                <a:lnTo>
                  <a:pt x="73320" y="62855"/>
                </a:lnTo>
                <a:lnTo>
                  <a:pt x="63080" y="62855"/>
                </a:lnTo>
                <a:lnTo>
                  <a:pt x="63080" y="52614"/>
                </a:lnTo>
                <a:close/>
                <a:moveTo>
                  <a:pt x="83805" y="52614"/>
                </a:moveTo>
                <a:lnTo>
                  <a:pt x="83805" y="62855"/>
                </a:lnTo>
                <a:lnTo>
                  <a:pt x="73546" y="62855"/>
                </a:lnTo>
                <a:lnTo>
                  <a:pt x="73546" y="52614"/>
                </a:lnTo>
                <a:close/>
                <a:moveTo>
                  <a:pt x="94271" y="52614"/>
                </a:moveTo>
                <a:lnTo>
                  <a:pt x="94271" y="62855"/>
                </a:lnTo>
                <a:lnTo>
                  <a:pt x="84031" y="62855"/>
                </a:lnTo>
                <a:lnTo>
                  <a:pt x="84031" y="52614"/>
                </a:lnTo>
                <a:close/>
                <a:moveTo>
                  <a:pt x="104737" y="52614"/>
                </a:moveTo>
                <a:lnTo>
                  <a:pt x="104737" y="62855"/>
                </a:lnTo>
                <a:lnTo>
                  <a:pt x="94497" y="62855"/>
                </a:lnTo>
                <a:lnTo>
                  <a:pt x="94497" y="52614"/>
                </a:lnTo>
                <a:close/>
                <a:moveTo>
                  <a:pt x="115222" y="52614"/>
                </a:moveTo>
                <a:lnTo>
                  <a:pt x="115222" y="62855"/>
                </a:lnTo>
                <a:lnTo>
                  <a:pt x="104982" y="62855"/>
                </a:lnTo>
                <a:lnTo>
                  <a:pt x="104982" y="52614"/>
                </a:lnTo>
                <a:close/>
                <a:moveTo>
                  <a:pt x="10485" y="63080"/>
                </a:moveTo>
                <a:lnTo>
                  <a:pt x="10485" y="73321"/>
                </a:lnTo>
                <a:lnTo>
                  <a:pt x="245" y="73321"/>
                </a:lnTo>
                <a:lnTo>
                  <a:pt x="245" y="63080"/>
                </a:lnTo>
                <a:close/>
                <a:moveTo>
                  <a:pt x="20951" y="63080"/>
                </a:moveTo>
                <a:lnTo>
                  <a:pt x="20951" y="73321"/>
                </a:lnTo>
                <a:lnTo>
                  <a:pt x="10711" y="73321"/>
                </a:lnTo>
                <a:lnTo>
                  <a:pt x="10711" y="63080"/>
                </a:lnTo>
                <a:close/>
                <a:moveTo>
                  <a:pt x="31436" y="63080"/>
                </a:moveTo>
                <a:lnTo>
                  <a:pt x="31436" y="73321"/>
                </a:lnTo>
                <a:lnTo>
                  <a:pt x="21177" y="73321"/>
                </a:lnTo>
                <a:lnTo>
                  <a:pt x="21177" y="63080"/>
                </a:lnTo>
                <a:close/>
                <a:moveTo>
                  <a:pt x="41902" y="63080"/>
                </a:moveTo>
                <a:lnTo>
                  <a:pt x="41902" y="73321"/>
                </a:lnTo>
                <a:lnTo>
                  <a:pt x="31662" y="73321"/>
                </a:lnTo>
                <a:lnTo>
                  <a:pt x="31662" y="63080"/>
                </a:lnTo>
                <a:close/>
                <a:moveTo>
                  <a:pt x="52369" y="63080"/>
                </a:moveTo>
                <a:lnTo>
                  <a:pt x="52369" y="73321"/>
                </a:lnTo>
                <a:lnTo>
                  <a:pt x="42128" y="73321"/>
                </a:lnTo>
                <a:lnTo>
                  <a:pt x="42128" y="63080"/>
                </a:lnTo>
                <a:close/>
                <a:moveTo>
                  <a:pt x="62854" y="63080"/>
                </a:moveTo>
                <a:lnTo>
                  <a:pt x="62854" y="73321"/>
                </a:lnTo>
                <a:lnTo>
                  <a:pt x="52613" y="73321"/>
                </a:lnTo>
                <a:lnTo>
                  <a:pt x="52613" y="63080"/>
                </a:lnTo>
                <a:close/>
                <a:moveTo>
                  <a:pt x="73320" y="63080"/>
                </a:moveTo>
                <a:lnTo>
                  <a:pt x="73320" y="73321"/>
                </a:lnTo>
                <a:lnTo>
                  <a:pt x="63080" y="73321"/>
                </a:lnTo>
                <a:lnTo>
                  <a:pt x="63080" y="63080"/>
                </a:lnTo>
                <a:close/>
                <a:moveTo>
                  <a:pt x="83805" y="63080"/>
                </a:moveTo>
                <a:lnTo>
                  <a:pt x="83805" y="73321"/>
                </a:lnTo>
                <a:lnTo>
                  <a:pt x="73546" y="73321"/>
                </a:lnTo>
                <a:lnTo>
                  <a:pt x="73546" y="63080"/>
                </a:lnTo>
                <a:close/>
                <a:moveTo>
                  <a:pt x="94271" y="63080"/>
                </a:moveTo>
                <a:lnTo>
                  <a:pt x="94271" y="73321"/>
                </a:lnTo>
                <a:lnTo>
                  <a:pt x="84031" y="73321"/>
                </a:lnTo>
                <a:lnTo>
                  <a:pt x="84031" y="63080"/>
                </a:lnTo>
                <a:close/>
                <a:moveTo>
                  <a:pt x="104737" y="63080"/>
                </a:moveTo>
                <a:lnTo>
                  <a:pt x="104737" y="73321"/>
                </a:lnTo>
                <a:lnTo>
                  <a:pt x="94497" y="73321"/>
                </a:lnTo>
                <a:lnTo>
                  <a:pt x="94497" y="63080"/>
                </a:lnTo>
                <a:close/>
                <a:moveTo>
                  <a:pt x="115222" y="63080"/>
                </a:moveTo>
                <a:lnTo>
                  <a:pt x="115222" y="73321"/>
                </a:lnTo>
                <a:lnTo>
                  <a:pt x="104982" y="73321"/>
                </a:lnTo>
                <a:lnTo>
                  <a:pt x="104982" y="63080"/>
                </a:lnTo>
                <a:close/>
                <a:moveTo>
                  <a:pt x="10485" y="73547"/>
                </a:moveTo>
                <a:lnTo>
                  <a:pt x="10485" y="83806"/>
                </a:lnTo>
                <a:lnTo>
                  <a:pt x="245" y="83806"/>
                </a:lnTo>
                <a:lnTo>
                  <a:pt x="245" y="73547"/>
                </a:lnTo>
                <a:close/>
                <a:moveTo>
                  <a:pt x="20951" y="73547"/>
                </a:moveTo>
                <a:lnTo>
                  <a:pt x="20951" y="83806"/>
                </a:lnTo>
                <a:lnTo>
                  <a:pt x="10711" y="83806"/>
                </a:lnTo>
                <a:lnTo>
                  <a:pt x="10711" y="73547"/>
                </a:lnTo>
                <a:close/>
                <a:moveTo>
                  <a:pt x="31436" y="73547"/>
                </a:moveTo>
                <a:lnTo>
                  <a:pt x="31436" y="83806"/>
                </a:lnTo>
                <a:lnTo>
                  <a:pt x="21177" y="83806"/>
                </a:lnTo>
                <a:lnTo>
                  <a:pt x="21177" y="73547"/>
                </a:lnTo>
                <a:close/>
                <a:moveTo>
                  <a:pt x="41902" y="73547"/>
                </a:moveTo>
                <a:lnTo>
                  <a:pt x="41902" y="83806"/>
                </a:lnTo>
                <a:lnTo>
                  <a:pt x="31662" y="83806"/>
                </a:lnTo>
                <a:lnTo>
                  <a:pt x="31662" y="73547"/>
                </a:lnTo>
                <a:close/>
                <a:moveTo>
                  <a:pt x="52369" y="73547"/>
                </a:moveTo>
                <a:lnTo>
                  <a:pt x="52369" y="83806"/>
                </a:lnTo>
                <a:lnTo>
                  <a:pt x="42128" y="83806"/>
                </a:lnTo>
                <a:lnTo>
                  <a:pt x="42128" y="73547"/>
                </a:lnTo>
                <a:close/>
                <a:moveTo>
                  <a:pt x="62854" y="73547"/>
                </a:moveTo>
                <a:lnTo>
                  <a:pt x="62854" y="83806"/>
                </a:lnTo>
                <a:lnTo>
                  <a:pt x="52613" y="83806"/>
                </a:lnTo>
                <a:lnTo>
                  <a:pt x="52613" y="73547"/>
                </a:lnTo>
                <a:close/>
                <a:moveTo>
                  <a:pt x="73320" y="73547"/>
                </a:moveTo>
                <a:lnTo>
                  <a:pt x="73320" y="83806"/>
                </a:lnTo>
                <a:lnTo>
                  <a:pt x="63080" y="83806"/>
                </a:lnTo>
                <a:lnTo>
                  <a:pt x="63080" y="73547"/>
                </a:lnTo>
                <a:close/>
                <a:moveTo>
                  <a:pt x="83805" y="73547"/>
                </a:moveTo>
                <a:lnTo>
                  <a:pt x="83805" y="83806"/>
                </a:lnTo>
                <a:lnTo>
                  <a:pt x="73546" y="83806"/>
                </a:lnTo>
                <a:lnTo>
                  <a:pt x="73546" y="73547"/>
                </a:lnTo>
                <a:close/>
                <a:moveTo>
                  <a:pt x="94271" y="73547"/>
                </a:moveTo>
                <a:lnTo>
                  <a:pt x="94271" y="83806"/>
                </a:lnTo>
                <a:lnTo>
                  <a:pt x="84031" y="83806"/>
                </a:lnTo>
                <a:lnTo>
                  <a:pt x="84031" y="73547"/>
                </a:lnTo>
                <a:close/>
                <a:moveTo>
                  <a:pt x="104737" y="73547"/>
                </a:moveTo>
                <a:lnTo>
                  <a:pt x="104737" y="83806"/>
                </a:lnTo>
                <a:lnTo>
                  <a:pt x="94497" y="83806"/>
                </a:lnTo>
                <a:lnTo>
                  <a:pt x="94497" y="73547"/>
                </a:lnTo>
                <a:close/>
                <a:moveTo>
                  <a:pt x="115222" y="73547"/>
                </a:moveTo>
                <a:lnTo>
                  <a:pt x="115222" y="83806"/>
                </a:lnTo>
                <a:lnTo>
                  <a:pt x="104982" y="83806"/>
                </a:lnTo>
                <a:lnTo>
                  <a:pt x="104982" y="73547"/>
                </a:lnTo>
                <a:close/>
                <a:moveTo>
                  <a:pt x="10485" y="84032"/>
                </a:moveTo>
                <a:lnTo>
                  <a:pt x="10485" y="94272"/>
                </a:lnTo>
                <a:lnTo>
                  <a:pt x="245" y="94272"/>
                </a:lnTo>
                <a:lnTo>
                  <a:pt x="245" y="84032"/>
                </a:lnTo>
                <a:close/>
                <a:moveTo>
                  <a:pt x="20951" y="84032"/>
                </a:moveTo>
                <a:lnTo>
                  <a:pt x="20951" y="94272"/>
                </a:lnTo>
                <a:lnTo>
                  <a:pt x="10711" y="94272"/>
                </a:lnTo>
                <a:lnTo>
                  <a:pt x="10711" y="84032"/>
                </a:lnTo>
                <a:close/>
                <a:moveTo>
                  <a:pt x="31436" y="84032"/>
                </a:moveTo>
                <a:lnTo>
                  <a:pt x="31436" y="94272"/>
                </a:lnTo>
                <a:lnTo>
                  <a:pt x="21177" y="94272"/>
                </a:lnTo>
                <a:lnTo>
                  <a:pt x="21177" y="84032"/>
                </a:lnTo>
                <a:close/>
                <a:moveTo>
                  <a:pt x="41902" y="84032"/>
                </a:moveTo>
                <a:lnTo>
                  <a:pt x="41902" y="94272"/>
                </a:lnTo>
                <a:lnTo>
                  <a:pt x="31662" y="94272"/>
                </a:lnTo>
                <a:lnTo>
                  <a:pt x="31662" y="84032"/>
                </a:lnTo>
                <a:close/>
                <a:moveTo>
                  <a:pt x="52369" y="84032"/>
                </a:moveTo>
                <a:lnTo>
                  <a:pt x="52369" y="94272"/>
                </a:lnTo>
                <a:lnTo>
                  <a:pt x="42128" y="94272"/>
                </a:lnTo>
                <a:lnTo>
                  <a:pt x="42128" y="84032"/>
                </a:lnTo>
                <a:close/>
                <a:moveTo>
                  <a:pt x="62854" y="84032"/>
                </a:moveTo>
                <a:lnTo>
                  <a:pt x="62854" y="94272"/>
                </a:lnTo>
                <a:lnTo>
                  <a:pt x="52613" y="94272"/>
                </a:lnTo>
                <a:lnTo>
                  <a:pt x="52613" y="84032"/>
                </a:lnTo>
                <a:close/>
                <a:moveTo>
                  <a:pt x="73320" y="84032"/>
                </a:moveTo>
                <a:lnTo>
                  <a:pt x="73320" y="94272"/>
                </a:lnTo>
                <a:lnTo>
                  <a:pt x="63080" y="94272"/>
                </a:lnTo>
                <a:lnTo>
                  <a:pt x="63080" y="84032"/>
                </a:lnTo>
                <a:close/>
                <a:moveTo>
                  <a:pt x="83805" y="84032"/>
                </a:moveTo>
                <a:lnTo>
                  <a:pt x="83805" y="94272"/>
                </a:lnTo>
                <a:lnTo>
                  <a:pt x="73546" y="94272"/>
                </a:lnTo>
                <a:lnTo>
                  <a:pt x="73546" y="84032"/>
                </a:lnTo>
                <a:close/>
                <a:moveTo>
                  <a:pt x="94271" y="84032"/>
                </a:moveTo>
                <a:lnTo>
                  <a:pt x="94271" y="94272"/>
                </a:lnTo>
                <a:lnTo>
                  <a:pt x="84031" y="94272"/>
                </a:lnTo>
                <a:lnTo>
                  <a:pt x="84031" y="84032"/>
                </a:lnTo>
                <a:close/>
                <a:moveTo>
                  <a:pt x="104737" y="84032"/>
                </a:moveTo>
                <a:lnTo>
                  <a:pt x="104737" y="94272"/>
                </a:lnTo>
                <a:lnTo>
                  <a:pt x="94497" y="94272"/>
                </a:lnTo>
                <a:lnTo>
                  <a:pt x="94497" y="84032"/>
                </a:lnTo>
                <a:close/>
                <a:moveTo>
                  <a:pt x="115222" y="84032"/>
                </a:moveTo>
                <a:lnTo>
                  <a:pt x="115222" y="94272"/>
                </a:lnTo>
                <a:lnTo>
                  <a:pt x="104982" y="94272"/>
                </a:lnTo>
                <a:lnTo>
                  <a:pt x="104982" y="84032"/>
                </a:lnTo>
                <a:close/>
                <a:moveTo>
                  <a:pt x="10485" y="94498"/>
                </a:moveTo>
                <a:lnTo>
                  <a:pt x="10485" y="104738"/>
                </a:lnTo>
                <a:lnTo>
                  <a:pt x="245" y="104738"/>
                </a:lnTo>
                <a:lnTo>
                  <a:pt x="245" y="94498"/>
                </a:lnTo>
                <a:close/>
                <a:moveTo>
                  <a:pt x="20951" y="94498"/>
                </a:moveTo>
                <a:lnTo>
                  <a:pt x="20951" y="104738"/>
                </a:lnTo>
                <a:lnTo>
                  <a:pt x="10711" y="104738"/>
                </a:lnTo>
                <a:lnTo>
                  <a:pt x="10711" y="94498"/>
                </a:lnTo>
                <a:close/>
                <a:moveTo>
                  <a:pt x="31436" y="94498"/>
                </a:moveTo>
                <a:lnTo>
                  <a:pt x="31436" y="104738"/>
                </a:lnTo>
                <a:lnTo>
                  <a:pt x="21177" y="104738"/>
                </a:lnTo>
                <a:lnTo>
                  <a:pt x="21177" y="94498"/>
                </a:lnTo>
                <a:close/>
                <a:moveTo>
                  <a:pt x="41902" y="94498"/>
                </a:moveTo>
                <a:lnTo>
                  <a:pt x="41902" y="104738"/>
                </a:lnTo>
                <a:lnTo>
                  <a:pt x="31662" y="104738"/>
                </a:lnTo>
                <a:lnTo>
                  <a:pt x="31662" y="94498"/>
                </a:lnTo>
                <a:close/>
                <a:moveTo>
                  <a:pt x="52369" y="94498"/>
                </a:moveTo>
                <a:lnTo>
                  <a:pt x="52369" y="104738"/>
                </a:lnTo>
                <a:lnTo>
                  <a:pt x="42128" y="104738"/>
                </a:lnTo>
                <a:lnTo>
                  <a:pt x="42128" y="94498"/>
                </a:lnTo>
                <a:close/>
                <a:moveTo>
                  <a:pt x="62854" y="94498"/>
                </a:moveTo>
                <a:lnTo>
                  <a:pt x="62854" y="104738"/>
                </a:lnTo>
                <a:lnTo>
                  <a:pt x="52613" y="104738"/>
                </a:lnTo>
                <a:lnTo>
                  <a:pt x="52613" y="94498"/>
                </a:lnTo>
                <a:close/>
                <a:moveTo>
                  <a:pt x="73320" y="94498"/>
                </a:moveTo>
                <a:lnTo>
                  <a:pt x="73320" y="104738"/>
                </a:lnTo>
                <a:lnTo>
                  <a:pt x="63080" y="104738"/>
                </a:lnTo>
                <a:lnTo>
                  <a:pt x="63080" y="94498"/>
                </a:lnTo>
                <a:close/>
                <a:moveTo>
                  <a:pt x="83805" y="94498"/>
                </a:moveTo>
                <a:lnTo>
                  <a:pt x="83805" y="104738"/>
                </a:lnTo>
                <a:lnTo>
                  <a:pt x="73546" y="104738"/>
                </a:lnTo>
                <a:lnTo>
                  <a:pt x="73546" y="94498"/>
                </a:lnTo>
                <a:close/>
                <a:moveTo>
                  <a:pt x="94271" y="94498"/>
                </a:moveTo>
                <a:lnTo>
                  <a:pt x="94271" y="104738"/>
                </a:lnTo>
                <a:lnTo>
                  <a:pt x="84031" y="104738"/>
                </a:lnTo>
                <a:lnTo>
                  <a:pt x="84031" y="94498"/>
                </a:lnTo>
                <a:close/>
                <a:moveTo>
                  <a:pt x="104737" y="94498"/>
                </a:moveTo>
                <a:lnTo>
                  <a:pt x="104737" y="104738"/>
                </a:lnTo>
                <a:lnTo>
                  <a:pt x="94497" y="104738"/>
                </a:lnTo>
                <a:lnTo>
                  <a:pt x="94497" y="94498"/>
                </a:lnTo>
                <a:close/>
                <a:moveTo>
                  <a:pt x="115222" y="94498"/>
                </a:moveTo>
                <a:lnTo>
                  <a:pt x="115222" y="104738"/>
                </a:lnTo>
                <a:lnTo>
                  <a:pt x="104982" y="104738"/>
                </a:lnTo>
                <a:lnTo>
                  <a:pt x="104982" y="94498"/>
                </a:lnTo>
                <a:close/>
                <a:moveTo>
                  <a:pt x="10485" y="104983"/>
                </a:moveTo>
                <a:lnTo>
                  <a:pt x="10485" y="115223"/>
                </a:lnTo>
                <a:lnTo>
                  <a:pt x="245" y="115223"/>
                </a:lnTo>
                <a:lnTo>
                  <a:pt x="245" y="104983"/>
                </a:lnTo>
                <a:close/>
                <a:moveTo>
                  <a:pt x="20951" y="104983"/>
                </a:moveTo>
                <a:lnTo>
                  <a:pt x="20951" y="115223"/>
                </a:lnTo>
                <a:lnTo>
                  <a:pt x="10711" y="115223"/>
                </a:lnTo>
                <a:lnTo>
                  <a:pt x="10711" y="104983"/>
                </a:lnTo>
                <a:close/>
                <a:moveTo>
                  <a:pt x="31436" y="104983"/>
                </a:moveTo>
                <a:lnTo>
                  <a:pt x="31436" y="115223"/>
                </a:lnTo>
                <a:lnTo>
                  <a:pt x="21177" y="115223"/>
                </a:lnTo>
                <a:lnTo>
                  <a:pt x="21177" y="104983"/>
                </a:lnTo>
                <a:close/>
                <a:moveTo>
                  <a:pt x="41902" y="104983"/>
                </a:moveTo>
                <a:lnTo>
                  <a:pt x="41902" y="115223"/>
                </a:lnTo>
                <a:lnTo>
                  <a:pt x="31662" y="115223"/>
                </a:lnTo>
                <a:lnTo>
                  <a:pt x="31662" y="104983"/>
                </a:lnTo>
                <a:close/>
                <a:moveTo>
                  <a:pt x="52369" y="104983"/>
                </a:moveTo>
                <a:lnTo>
                  <a:pt x="52369" y="115223"/>
                </a:lnTo>
                <a:lnTo>
                  <a:pt x="42128" y="115223"/>
                </a:lnTo>
                <a:lnTo>
                  <a:pt x="42128" y="104983"/>
                </a:lnTo>
                <a:close/>
                <a:moveTo>
                  <a:pt x="62854" y="104983"/>
                </a:moveTo>
                <a:lnTo>
                  <a:pt x="62854" y="115223"/>
                </a:lnTo>
                <a:lnTo>
                  <a:pt x="52613" y="115223"/>
                </a:lnTo>
                <a:lnTo>
                  <a:pt x="52613" y="104983"/>
                </a:lnTo>
                <a:close/>
                <a:moveTo>
                  <a:pt x="73320" y="104983"/>
                </a:moveTo>
                <a:lnTo>
                  <a:pt x="73320" y="115223"/>
                </a:lnTo>
                <a:lnTo>
                  <a:pt x="63080" y="115223"/>
                </a:lnTo>
                <a:lnTo>
                  <a:pt x="63080" y="104983"/>
                </a:lnTo>
                <a:close/>
                <a:moveTo>
                  <a:pt x="83805" y="104983"/>
                </a:moveTo>
                <a:lnTo>
                  <a:pt x="83805" y="115223"/>
                </a:lnTo>
                <a:lnTo>
                  <a:pt x="73546" y="115223"/>
                </a:lnTo>
                <a:lnTo>
                  <a:pt x="73546" y="104983"/>
                </a:lnTo>
                <a:close/>
                <a:moveTo>
                  <a:pt x="94271" y="104983"/>
                </a:moveTo>
                <a:lnTo>
                  <a:pt x="94271" y="115223"/>
                </a:lnTo>
                <a:lnTo>
                  <a:pt x="84031" y="115223"/>
                </a:lnTo>
                <a:lnTo>
                  <a:pt x="84031" y="104983"/>
                </a:lnTo>
                <a:close/>
                <a:moveTo>
                  <a:pt x="104737" y="104983"/>
                </a:moveTo>
                <a:lnTo>
                  <a:pt x="104737" y="115223"/>
                </a:lnTo>
                <a:lnTo>
                  <a:pt x="94497" y="115223"/>
                </a:lnTo>
                <a:lnTo>
                  <a:pt x="94497" y="104983"/>
                </a:lnTo>
                <a:close/>
                <a:moveTo>
                  <a:pt x="115222" y="104983"/>
                </a:moveTo>
                <a:lnTo>
                  <a:pt x="115222" y="115223"/>
                </a:lnTo>
                <a:lnTo>
                  <a:pt x="104982" y="115223"/>
                </a:lnTo>
                <a:lnTo>
                  <a:pt x="104982" y="104983"/>
                </a:lnTo>
                <a:close/>
                <a:moveTo>
                  <a:pt x="0" y="1"/>
                </a:moveTo>
                <a:lnTo>
                  <a:pt x="0" y="10486"/>
                </a:lnTo>
                <a:lnTo>
                  <a:pt x="0" y="10712"/>
                </a:lnTo>
                <a:lnTo>
                  <a:pt x="0" y="20952"/>
                </a:lnTo>
                <a:lnTo>
                  <a:pt x="0" y="21178"/>
                </a:lnTo>
                <a:lnTo>
                  <a:pt x="0" y="31437"/>
                </a:lnTo>
                <a:lnTo>
                  <a:pt x="0" y="31663"/>
                </a:lnTo>
                <a:lnTo>
                  <a:pt x="0" y="41903"/>
                </a:lnTo>
                <a:lnTo>
                  <a:pt x="0" y="42129"/>
                </a:lnTo>
                <a:lnTo>
                  <a:pt x="0" y="52370"/>
                </a:lnTo>
                <a:lnTo>
                  <a:pt x="0" y="52614"/>
                </a:lnTo>
                <a:lnTo>
                  <a:pt x="0" y="62855"/>
                </a:lnTo>
                <a:lnTo>
                  <a:pt x="0" y="63080"/>
                </a:lnTo>
                <a:lnTo>
                  <a:pt x="0" y="73321"/>
                </a:lnTo>
                <a:lnTo>
                  <a:pt x="0" y="73547"/>
                </a:lnTo>
                <a:lnTo>
                  <a:pt x="0" y="83806"/>
                </a:lnTo>
                <a:lnTo>
                  <a:pt x="0" y="84032"/>
                </a:lnTo>
                <a:lnTo>
                  <a:pt x="0" y="94272"/>
                </a:lnTo>
                <a:lnTo>
                  <a:pt x="0" y="94498"/>
                </a:lnTo>
                <a:lnTo>
                  <a:pt x="0" y="104738"/>
                </a:lnTo>
                <a:lnTo>
                  <a:pt x="0" y="104983"/>
                </a:lnTo>
                <a:lnTo>
                  <a:pt x="0" y="115449"/>
                </a:lnTo>
                <a:lnTo>
                  <a:pt x="115448" y="115449"/>
                </a:lnTo>
                <a:lnTo>
                  <a:pt x="115448" y="104983"/>
                </a:lnTo>
                <a:lnTo>
                  <a:pt x="115448" y="104738"/>
                </a:lnTo>
                <a:lnTo>
                  <a:pt x="115448" y="94498"/>
                </a:lnTo>
                <a:lnTo>
                  <a:pt x="115448" y="94272"/>
                </a:lnTo>
                <a:lnTo>
                  <a:pt x="115448" y="84032"/>
                </a:lnTo>
                <a:lnTo>
                  <a:pt x="115448" y="83806"/>
                </a:lnTo>
                <a:lnTo>
                  <a:pt x="115448" y="73547"/>
                </a:lnTo>
                <a:lnTo>
                  <a:pt x="115448" y="73321"/>
                </a:lnTo>
                <a:lnTo>
                  <a:pt x="115448" y="63080"/>
                </a:lnTo>
                <a:lnTo>
                  <a:pt x="115448" y="62855"/>
                </a:lnTo>
                <a:lnTo>
                  <a:pt x="115448" y="52614"/>
                </a:lnTo>
                <a:lnTo>
                  <a:pt x="115448" y="52370"/>
                </a:lnTo>
                <a:lnTo>
                  <a:pt x="115448" y="42129"/>
                </a:lnTo>
                <a:lnTo>
                  <a:pt x="115448" y="41903"/>
                </a:lnTo>
                <a:lnTo>
                  <a:pt x="115448" y="31663"/>
                </a:lnTo>
                <a:lnTo>
                  <a:pt x="115448" y="31437"/>
                </a:lnTo>
                <a:lnTo>
                  <a:pt x="115448" y="21178"/>
                </a:lnTo>
                <a:lnTo>
                  <a:pt x="115448" y="20952"/>
                </a:lnTo>
                <a:lnTo>
                  <a:pt x="115448" y="10712"/>
                </a:lnTo>
                <a:lnTo>
                  <a:pt x="115448" y="10486"/>
                </a:lnTo>
                <a:lnTo>
                  <a:pt x="1154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7"/>
          <p:cNvSpPr/>
          <p:nvPr/>
        </p:nvSpPr>
        <p:spPr>
          <a:xfrm>
            <a:off x="-1361200" y="-1609050"/>
            <a:ext cx="2834100" cy="28341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7"/>
          <p:cNvSpPr/>
          <p:nvPr/>
        </p:nvSpPr>
        <p:spPr>
          <a:xfrm rot="10800000" flipH="1">
            <a:off x="7041264" y="-2566520"/>
            <a:ext cx="2793827" cy="3682841"/>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7"/>
          <p:cNvSpPr/>
          <p:nvPr/>
        </p:nvSpPr>
        <p:spPr>
          <a:xfrm rot="10800000" flipH="1">
            <a:off x="-63986" y="1232055"/>
            <a:ext cx="2793827" cy="3682841"/>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4" name="Google Shape;1424;p27"/>
          <p:cNvGrpSpPr/>
          <p:nvPr/>
        </p:nvGrpSpPr>
        <p:grpSpPr>
          <a:xfrm>
            <a:off x="548700" y="377850"/>
            <a:ext cx="8179375" cy="4560300"/>
            <a:chOff x="548700" y="377850"/>
            <a:chExt cx="8179375" cy="4560300"/>
          </a:xfrm>
        </p:grpSpPr>
        <p:sp>
          <p:nvSpPr>
            <p:cNvPr id="1425" name="Google Shape;1425;p27"/>
            <p:cNvSpPr/>
            <p:nvPr/>
          </p:nvSpPr>
          <p:spPr>
            <a:xfrm>
              <a:off x="681475" y="550350"/>
              <a:ext cx="8046600" cy="43878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7"/>
            <p:cNvSpPr/>
            <p:nvPr/>
          </p:nvSpPr>
          <p:spPr>
            <a:xfrm>
              <a:off x="615075" y="468050"/>
              <a:ext cx="8046600" cy="4387800"/>
            </a:xfrm>
            <a:prstGeom prst="rect">
              <a:avLst/>
            </a:prstGeom>
            <a:gradFill>
              <a:gsLst>
                <a:gs pos="0">
                  <a:srgbClr val="EFB5F9"/>
                </a:gs>
                <a:gs pos="100000">
                  <a:srgbClr val="B4D2F8"/>
                </a:gs>
              </a:gsLst>
              <a:lin ang="5400012" scaled="0"/>
            </a:gra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7"/>
            <p:cNvSpPr/>
            <p:nvPr/>
          </p:nvSpPr>
          <p:spPr>
            <a:xfrm>
              <a:off x="548700" y="377850"/>
              <a:ext cx="8046600" cy="43878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8" name="Google Shape;1428;p27"/>
            <p:cNvGrpSpPr/>
            <p:nvPr/>
          </p:nvGrpSpPr>
          <p:grpSpPr>
            <a:xfrm>
              <a:off x="7550754" y="684129"/>
              <a:ext cx="751827" cy="231823"/>
              <a:chOff x="7626954" y="599598"/>
              <a:chExt cx="751827" cy="231823"/>
            </a:xfrm>
          </p:grpSpPr>
          <p:sp>
            <p:nvSpPr>
              <p:cNvPr id="1429" name="Google Shape;1429;p27"/>
              <p:cNvSpPr/>
              <p:nvPr/>
            </p:nvSpPr>
            <p:spPr>
              <a:xfrm>
                <a:off x="8146842" y="599598"/>
                <a:ext cx="231939" cy="231823"/>
              </a:xfrm>
              <a:custGeom>
                <a:avLst/>
                <a:gdLst/>
                <a:ahLst/>
                <a:cxnLst/>
                <a:rect l="l" t="t" r="r" b="b"/>
                <a:pathLst>
                  <a:path w="2091" h="2090" extrusionOk="0">
                    <a:moveTo>
                      <a:pt x="1" y="0"/>
                    </a:moveTo>
                    <a:lnTo>
                      <a:pt x="1" y="2090"/>
                    </a:lnTo>
                    <a:lnTo>
                      <a:pt x="2090" y="2090"/>
                    </a:lnTo>
                    <a:lnTo>
                      <a:pt x="2090"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7"/>
              <p:cNvSpPr/>
              <p:nvPr/>
            </p:nvSpPr>
            <p:spPr>
              <a:xfrm>
                <a:off x="8186551" y="639308"/>
                <a:ext cx="152518" cy="152515"/>
              </a:xfrm>
              <a:custGeom>
                <a:avLst/>
                <a:gdLst/>
                <a:ahLst/>
                <a:cxnLst/>
                <a:rect l="l" t="t" r="r" b="b"/>
                <a:pathLst>
                  <a:path w="1375" h="1375" extrusionOk="0">
                    <a:moveTo>
                      <a:pt x="226" y="0"/>
                    </a:moveTo>
                    <a:lnTo>
                      <a:pt x="0" y="226"/>
                    </a:lnTo>
                    <a:lnTo>
                      <a:pt x="452" y="678"/>
                    </a:lnTo>
                    <a:lnTo>
                      <a:pt x="0" y="1129"/>
                    </a:lnTo>
                    <a:lnTo>
                      <a:pt x="226" y="1374"/>
                    </a:lnTo>
                    <a:lnTo>
                      <a:pt x="678" y="922"/>
                    </a:lnTo>
                    <a:lnTo>
                      <a:pt x="1130" y="1374"/>
                    </a:lnTo>
                    <a:lnTo>
                      <a:pt x="1374" y="1129"/>
                    </a:lnTo>
                    <a:lnTo>
                      <a:pt x="923" y="678"/>
                    </a:lnTo>
                    <a:lnTo>
                      <a:pt x="1374" y="226"/>
                    </a:lnTo>
                    <a:lnTo>
                      <a:pt x="1130" y="0"/>
                    </a:lnTo>
                    <a:lnTo>
                      <a:pt x="678" y="452"/>
                    </a:lnTo>
                    <a:lnTo>
                      <a:pt x="2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7"/>
              <p:cNvSpPr/>
              <p:nvPr/>
            </p:nvSpPr>
            <p:spPr>
              <a:xfrm>
                <a:off x="7885844" y="599598"/>
                <a:ext cx="233936" cy="231823"/>
              </a:xfrm>
              <a:custGeom>
                <a:avLst/>
                <a:gdLst/>
                <a:ahLst/>
                <a:cxnLst/>
                <a:rect l="l" t="t" r="r" b="b"/>
                <a:pathLst>
                  <a:path w="2109" h="2090" extrusionOk="0">
                    <a:moveTo>
                      <a:pt x="1" y="0"/>
                    </a:moveTo>
                    <a:lnTo>
                      <a:pt x="1"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7"/>
              <p:cNvSpPr/>
              <p:nvPr/>
            </p:nvSpPr>
            <p:spPr>
              <a:xfrm>
                <a:off x="7923446" y="637200"/>
                <a:ext cx="158841" cy="156619"/>
              </a:xfrm>
              <a:custGeom>
                <a:avLst/>
                <a:gdLst/>
                <a:ahLst/>
                <a:cxnLst/>
                <a:rect l="l" t="t" r="r" b="b"/>
                <a:pathLst>
                  <a:path w="1432" h="1412" extrusionOk="0">
                    <a:moveTo>
                      <a:pt x="1356" y="132"/>
                    </a:moveTo>
                    <a:lnTo>
                      <a:pt x="1356" y="1356"/>
                    </a:lnTo>
                    <a:lnTo>
                      <a:pt x="76" y="1356"/>
                    </a:lnTo>
                    <a:lnTo>
                      <a:pt x="76" y="132"/>
                    </a:lnTo>
                    <a:close/>
                    <a:moveTo>
                      <a:pt x="0" y="0"/>
                    </a:moveTo>
                    <a:lnTo>
                      <a:pt x="0" y="1412"/>
                    </a:lnTo>
                    <a:lnTo>
                      <a:pt x="1431" y="141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7"/>
              <p:cNvSpPr/>
              <p:nvPr/>
            </p:nvSpPr>
            <p:spPr>
              <a:xfrm>
                <a:off x="7626954" y="599598"/>
                <a:ext cx="233936" cy="231823"/>
              </a:xfrm>
              <a:custGeom>
                <a:avLst/>
                <a:gdLst/>
                <a:ahLst/>
                <a:cxnLst/>
                <a:rect l="l" t="t" r="r" b="b"/>
                <a:pathLst>
                  <a:path w="2109" h="2090" extrusionOk="0">
                    <a:moveTo>
                      <a:pt x="0" y="0"/>
                    </a:moveTo>
                    <a:lnTo>
                      <a:pt x="0"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7"/>
              <p:cNvSpPr/>
              <p:nvPr/>
            </p:nvSpPr>
            <p:spPr>
              <a:xfrm>
                <a:off x="7664556" y="779178"/>
                <a:ext cx="158730" cy="14641"/>
              </a:xfrm>
              <a:custGeom>
                <a:avLst/>
                <a:gdLst/>
                <a:ahLst/>
                <a:cxnLst/>
                <a:rect l="l" t="t" r="r" b="b"/>
                <a:pathLst>
                  <a:path w="1431" h="132" extrusionOk="0">
                    <a:moveTo>
                      <a:pt x="0" y="0"/>
                    </a:moveTo>
                    <a:lnTo>
                      <a:pt x="0" y="132"/>
                    </a:lnTo>
                    <a:lnTo>
                      <a:pt x="1431" y="13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35" name="Google Shape;1435;p27"/>
            <p:cNvCxnSpPr/>
            <p:nvPr/>
          </p:nvCxnSpPr>
          <p:spPr>
            <a:xfrm>
              <a:off x="550125" y="1070000"/>
              <a:ext cx="8049000" cy="0"/>
            </a:xfrm>
            <a:prstGeom prst="straightConnector1">
              <a:avLst/>
            </a:prstGeom>
            <a:noFill/>
            <a:ln w="19050" cap="flat" cmpd="sng">
              <a:solidFill>
                <a:schemeClr val="accent1"/>
              </a:solidFill>
              <a:prstDash val="solid"/>
              <a:round/>
              <a:headEnd type="none" w="med" len="med"/>
              <a:tailEnd type="none" w="med" len="med"/>
            </a:ln>
          </p:spPr>
        </p:cxnSp>
      </p:grpSp>
      <p:sp>
        <p:nvSpPr>
          <p:cNvPr id="1436" name="Google Shape;1436;p27"/>
          <p:cNvSpPr txBox="1">
            <a:spLocks noGrp="1"/>
          </p:cNvSpPr>
          <p:nvPr>
            <p:ph type="subTitle" idx="1"/>
          </p:nvPr>
        </p:nvSpPr>
        <p:spPr>
          <a:xfrm>
            <a:off x="1596338" y="1601106"/>
            <a:ext cx="1435500" cy="224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437" name="Google Shape;1437;p27"/>
          <p:cNvSpPr txBox="1">
            <a:spLocks noGrp="1"/>
          </p:cNvSpPr>
          <p:nvPr>
            <p:ph type="subTitle" idx="2"/>
          </p:nvPr>
        </p:nvSpPr>
        <p:spPr>
          <a:xfrm>
            <a:off x="1340138" y="1942206"/>
            <a:ext cx="1691700" cy="457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438" name="Google Shape;1438;p27"/>
          <p:cNvSpPr txBox="1">
            <a:spLocks noGrp="1"/>
          </p:cNvSpPr>
          <p:nvPr>
            <p:ph type="title"/>
          </p:nvPr>
        </p:nvSpPr>
        <p:spPr>
          <a:xfrm>
            <a:off x="548640" y="548640"/>
            <a:ext cx="8046600" cy="502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Font typeface="Dosis"/>
              <a:buNone/>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1439" name="Google Shape;1439;p27"/>
          <p:cNvSpPr txBox="1">
            <a:spLocks noGrp="1"/>
          </p:cNvSpPr>
          <p:nvPr>
            <p:ph type="subTitle" idx="3"/>
          </p:nvPr>
        </p:nvSpPr>
        <p:spPr>
          <a:xfrm>
            <a:off x="1596338" y="3353694"/>
            <a:ext cx="1435500" cy="224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440" name="Google Shape;1440;p27"/>
          <p:cNvSpPr txBox="1">
            <a:spLocks noGrp="1"/>
          </p:cNvSpPr>
          <p:nvPr>
            <p:ph type="subTitle" idx="4"/>
          </p:nvPr>
        </p:nvSpPr>
        <p:spPr>
          <a:xfrm>
            <a:off x="1340138" y="3694806"/>
            <a:ext cx="1691700" cy="457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441" name="Google Shape;1441;p27"/>
          <p:cNvSpPr txBox="1">
            <a:spLocks noGrp="1"/>
          </p:cNvSpPr>
          <p:nvPr>
            <p:ph type="subTitle" idx="5"/>
          </p:nvPr>
        </p:nvSpPr>
        <p:spPr>
          <a:xfrm>
            <a:off x="6112163" y="1601094"/>
            <a:ext cx="1435500" cy="224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442" name="Google Shape;1442;p27"/>
          <p:cNvSpPr txBox="1">
            <a:spLocks noGrp="1"/>
          </p:cNvSpPr>
          <p:nvPr>
            <p:ph type="subTitle" idx="6"/>
          </p:nvPr>
        </p:nvSpPr>
        <p:spPr>
          <a:xfrm>
            <a:off x="6112163" y="1942206"/>
            <a:ext cx="16917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443" name="Google Shape;1443;p27"/>
          <p:cNvSpPr txBox="1">
            <a:spLocks noGrp="1"/>
          </p:cNvSpPr>
          <p:nvPr>
            <p:ph type="subTitle" idx="7"/>
          </p:nvPr>
        </p:nvSpPr>
        <p:spPr>
          <a:xfrm>
            <a:off x="6112163" y="3353694"/>
            <a:ext cx="1435500" cy="224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444" name="Google Shape;1444;p27"/>
          <p:cNvSpPr txBox="1">
            <a:spLocks noGrp="1"/>
          </p:cNvSpPr>
          <p:nvPr>
            <p:ph type="subTitle" idx="8"/>
          </p:nvPr>
        </p:nvSpPr>
        <p:spPr>
          <a:xfrm>
            <a:off x="6112163" y="3694806"/>
            <a:ext cx="16917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445" name="Google Shape;1445;p27"/>
          <p:cNvSpPr/>
          <p:nvPr/>
        </p:nvSpPr>
        <p:spPr>
          <a:xfrm>
            <a:off x="1659425" y="78525"/>
            <a:ext cx="224400" cy="2244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7"/>
          <p:cNvSpPr/>
          <p:nvPr/>
        </p:nvSpPr>
        <p:spPr>
          <a:xfrm>
            <a:off x="128050" y="1372500"/>
            <a:ext cx="135000" cy="1350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7"/>
          <p:cNvSpPr/>
          <p:nvPr/>
        </p:nvSpPr>
        <p:spPr>
          <a:xfrm>
            <a:off x="356650" y="1524900"/>
            <a:ext cx="91500" cy="915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7"/>
          <p:cNvSpPr/>
          <p:nvPr/>
        </p:nvSpPr>
        <p:spPr>
          <a:xfrm>
            <a:off x="2040425" y="78525"/>
            <a:ext cx="91500" cy="915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7"/>
          <p:cNvSpPr/>
          <p:nvPr/>
        </p:nvSpPr>
        <p:spPr>
          <a:xfrm>
            <a:off x="4555025" y="154725"/>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7"/>
          <p:cNvSpPr/>
          <p:nvPr/>
        </p:nvSpPr>
        <p:spPr>
          <a:xfrm>
            <a:off x="5469425" y="78525"/>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7"/>
          <p:cNvSpPr/>
          <p:nvPr/>
        </p:nvSpPr>
        <p:spPr>
          <a:xfrm>
            <a:off x="7603025" y="230925"/>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7"/>
          <p:cNvSpPr/>
          <p:nvPr/>
        </p:nvSpPr>
        <p:spPr>
          <a:xfrm>
            <a:off x="2878625" y="190600"/>
            <a:ext cx="55500" cy="55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1">
  <p:cSld name="CUSTOM_3">
    <p:bg>
      <p:bgPr>
        <a:gradFill>
          <a:gsLst>
            <a:gs pos="0">
              <a:srgbClr val="762EE1"/>
            </a:gs>
            <a:gs pos="38000">
              <a:srgbClr val="B26FFB"/>
            </a:gs>
            <a:gs pos="100000">
              <a:schemeClr val="lt2"/>
            </a:gs>
          </a:gsLst>
          <a:lin ang="5400700" scaled="0"/>
        </a:gradFill>
        <a:effectLst/>
      </p:bgPr>
    </p:bg>
    <p:spTree>
      <p:nvGrpSpPr>
        <p:cNvPr id="1" name="Shape 1521"/>
        <p:cNvGrpSpPr/>
        <p:nvPr/>
      </p:nvGrpSpPr>
      <p:grpSpPr>
        <a:xfrm>
          <a:off x="0" y="0"/>
          <a:ext cx="0" cy="0"/>
          <a:chOff x="0" y="0"/>
          <a:chExt cx="0" cy="0"/>
        </a:xfrm>
      </p:grpSpPr>
      <p:sp>
        <p:nvSpPr>
          <p:cNvPr id="1522" name="Google Shape;1522;p30"/>
          <p:cNvSpPr/>
          <p:nvPr/>
        </p:nvSpPr>
        <p:spPr>
          <a:xfrm>
            <a:off x="-40476" y="-2695110"/>
            <a:ext cx="9224952" cy="9652775"/>
          </a:xfrm>
          <a:custGeom>
            <a:avLst/>
            <a:gdLst/>
            <a:ahLst/>
            <a:cxnLst/>
            <a:rect l="l" t="t" r="r" b="b"/>
            <a:pathLst>
              <a:path w="115449" h="115450" extrusionOk="0">
                <a:moveTo>
                  <a:pt x="10485" y="246"/>
                </a:moveTo>
                <a:lnTo>
                  <a:pt x="10485" y="10486"/>
                </a:lnTo>
                <a:lnTo>
                  <a:pt x="245" y="10486"/>
                </a:lnTo>
                <a:lnTo>
                  <a:pt x="245" y="246"/>
                </a:lnTo>
                <a:close/>
                <a:moveTo>
                  <a:pt x="20951" y="246"/>
                </a:moveTo>
                <a:lnTo>
                  <a:pt x="20951" y="10486"/>
                </a:lnTo>
                <a:lnTo>
                  <a:pt x="10711" y="10486"/>
                </a:lnTo>
                <a:lnTo>
                  <a:pt x="10711" y="246"/>
                </a:lnTo>
                <a:close/>
                <a:moveTo>
                  <a:pt x="31436" y="246"/>
                </a:moveTo>
                <a:lnTo>
                  <a:pt x="31436" y="10486"/>
                </a:lnTo>
                <a:lnTo>
                  <a:pt x="21177" y="10486"/>
                </a:lnTo>
                <a:lnTo>
                  <a:pt x="21177" y="246"/>
                </a:lnTo>
                <a:close/>
                <a:moveTo>
                  <a:pt x="41902" y="246"/>
                </a:moveTo>
                <a:lnTo>
                  <a:pt x="41902" y="10486"/>
                </a:lnTo>
                <a:lnTo>
                  <a:pt x="31662" y="10486"/>
                </a:lnTo>
                <a:lnTo>
                  <a:pt x="31662" y="246"/>
                </a:lnTo>
                <a:close/>
                <a:moveTo>
                  <a:pt x="52369" y="246"/>
                </a:moveTo>
                <a:lnTo>
                  <a:pt x="52369" y="10486"/>
                </a:lnTo>
                <a:lnTo>
                  <a:pt x="42128" y="10486"/>
                </a:lnTo>
                <a:lnTo>
                  <a:pt x="42128" y="246"/>
                </a:lnTo>
                <a:close/>
                <a:moveTo>
                  <a:pt x="62854" y="246"/>
                </a:moveTo>
                <a:lnTo>
                  <a:pt x="62854" y="10486"/>
                </a:lnTo>
                <a:lnTo>
                  <a:pt x="52613" y="10486"/>
                </a:lnTo>
                <a:lnTo>
                  <a:pt x="52613" y="246"/>
                </a:lnTo>
                <a:close/>
                <a:moveTo>
                  <a:pt x="73320" y="246"/>
                </a:moveTo>
                <a:lnTo>
                  <a:pt x="73320" y="10486"/>
                </a:lnTo>
                <a:lnTo>
                  <a:pt x="63080" y="10486"/>
                </a:lnTo>
                <a:lnTo>
                  <a:pt x="63080" y="246"/>
                </a:lnTo>
                <a:close/>
                <a:moveTo>
                  <a:pt x="83805" y="246"/>
                </a:moveTo>
                <a:lnTo>
                  <a:pt x="83805" y="10486"/>
                </a:lnTo>
                <a:lnTo>
                  <a:pt x="73546" y="10486"/>
                </a:lnTo>
                <a:lnTo>
                  <a:pt x="73546" y="246"/>
                </a:lnTo>
                <a:close/>
                <a:moveTo>
                  <a:pt x="94271" y="246"/>
                </a:moveTo>
                <a:lnTo>
                  <a:pt x="94271" y="10486"/>
                </a:lnTo>
                <a:lnTo>
                  <a:pt x="84031" y="10486"/>
                </a:lnTo>
                <a:lnTo>
                  <a:pt x="84031" y="246"/>
                </a:lnTo>
                <a:close/>
                <a:moveTo>
                  <a:pt x="104737" y="246"/>
                </a:moveTo>
                <a:lnTo>
                  <a:pt x="104737" y="10486"/>
                </a:lnTo>
                <a:lnTo>
                  <a:pt x="94497" y="10486"/>
                </a:lnTo>
                <a:lnTo>
                  <a:pt x="94497" y="246"/>
                </a:lnTo>
                <a:close/>
                <a:moveTo>
                  <a:pt x="115222" y="246"/>
                </a:moveTo>
                <a:lnTo>
                  <a:pt x="115222" y="10486"/>
                </a:lnTo>
                <a:lnTo>
                  <a:pt x="104982" y="10486"/>
                </a:lnTo>
                <a:lnTo>
                  <a:pt x="104982" y="246"/>
                </a:lnTo>
                <a:close/>
                <a:moveTo>
                  <a:pt x="10485" y="10712"/>
                </a:moveTo>
                <a:lnTo>
                  <a:pt x="10485" y="20952"/>
                </a:lnTo>
                <a:lnTo>
                  <a:pt x="245" y="20952"/>
                </a:lnTo>
                <a:lnTo>
                  <a:pt x="245" y="10712"/>
                </a:lnTo>
                <a:close/>
                <a:moveTo>
                  <a:pt x="20951" y="10712"/>
                </a:moveTo>
                <a:lnTo>
                  <a:pt x="20951" y="20952"/>
                </a:lnTo>
                <a:lnTo>
                  <a:pt x="10711" y="20952"/>
                </a:lnTo>
                <a:lnTo>
                  <a:pt x="10711" y="10712"/>
                </a:lnTo>
                <a:close/>
                <a:moveTo>
                  <a:pt x="31436" y="10712"/>
                </a:moveTo>
                <a:lnTo>
                  <a:pt x="31436" y="20952"/>
                </a:lnTo>
                <a:lnTo>
                  <a:pt x="21177" y="20952"/>
                </a:lnTo>
                <a:lnTo>
                  <a:pt x="21177" y="10712"/>
                </a:lnTo>
                <a:close/>
                <a:moveTo>
                  <a:pt x="41902" y="10712"/>
                </a:moveTo>
                <a:lnTo>
                  <a:pt x="41902" y="20952"/>
                </a:lnTo>
                <a:lnTo>
                  <a:pt x="31662" y="20952"/>
                </a:lnTo>
                <a:lnTo>
                  <a:pt x="31662" y="10712"/>
                </a:lnTo>
                <a:close/>
                <a:moveTo>
                  <a:pt x="52369" y="10712"/>
                </a:moveTo>
                <a:lnTo>
                  <a:pt x="52369" y="20952"/>
                </a:lnTo>
                <a:lnTo>
                  <a:pt x="42128" y="20952"/>
                </a:lnTo>
                <a:lnTo>
                  <a:pt x="42128" y="10712"/>
                </a:lnTo>
                <a:close/>
                <a:moveTo>
                  <a:pt x="62854" y="10712"/>
                </a:moveTo>
                <a:lnTo>
                  <a:pt x="62854" y="20952"/>
                </a:lnTo>
                <a:lnTo>
                  <a:pt x="52613" y="20952"/>
                </a:lnTo>
                <a:lnTo>
                  <a:pt x="52613" y="10712"/>
                </a:lnTo>
                <a:close/>
                <a:moveTo>
                  <a:pt x="73320" y="10712"/>
                </a:moveTo>
                <a:lnTo>
                  <a:pt x="73320" y="20952"/>
                </a:lnTo>
                <a:lnTo>
                  <a:pt x="63080" y="20952"/>
                </a:lnTo>
                <a:lnTo>
                  <a:pt x="63080" y="10712"/>
                </a:lnTo>
                <a:close/>
                <a:moveTo>
                  <a:pt x="83805" y="10712"/>
                </a:moveTo>
                <a:lnTo>
                  <a:pt x="83805" y="20952"/>
                </a:lnTo>
                <a:lnTo>
                  <a:pt x="73546" y="20952"/>
                </a:lnTo>
                <a:lnTo>
                  <a:pt x="73546" y="10712"/>
                </a:lnTo>
                <a:close/>
                <a:moveTo>
                  <a:pt x="94271" y="10712"/>
                </a:moveTo>
                <a:lnTo>
                  <a:pt x="94271" y="20952"/>
                </a:lnTo>
                <a:lnTo>
                  <a:pt x="84031" y="20952"/>
                </a:lnTo>
                <a:lnTo>
                  <a:pt x="84031" y="10712"/>
                </a:lnTo>
                <a:close/>
                <a:moveTo>
                  <a:pt x="104737" y="10712"/>
                </a:moveTo>
                <a:lnTo>
                  <a:pt x="104737" y="20952"/>
                </a:lnTo>
                <a:lnTo>
                  <a:pt x="94497" y="20952"/>
                </a:lnTo>
                <a:lnTo>
                  <a:pt x="94497" y="10712"/>
                </a:lnTo>
                <a:close/>
                <a:moveTo>
                  <a:pt x="115222" y="10712"/>
                </a:moveTo>
                <a:lnTo>
                  <a:pt x="115222" y="20952"/>
                </a:lnTo>
                <a:lnTo>
                  <a:pt x="104982" y="20952"/>
                </a:lnTo>
                <a:lnTo>
                  <a:pt x="104982" y="10712"/>
                </a:lnTo>
                <a:close/>
                <a:moveTo>
                  <a:pt x="10485" y="21178"/>
                </a:moveTo>
                <a:lnTo>
                  <a:pt x="10485" y="31437"/>
                </a:lnTo>
                <a:lnTo>
                  <a:pt x="245" y="31437"/>
                </a:lnTo>
                <a:lnTo>
                  <a:pt x="245" y="21178"/>
                </a:lnTo>
                <a:close/>
                <a:moveTo>
                  <a:pt x="20951" y="21178"/>
                </a:moveTo>
                <a:lnTo>
                  <a:pt x="20951" y="31437"/>
                </a:lnTo>
                <a:lnTo>
                  <a:pt x="10711" y="31437"/>
                </a:lnTo>
                <a:lnTo>
                  <a:pt x="10711" y="21178"/>
                </a:lnTo>
                <a:close/>
                <a:moveTo>
                  <a:pt x="31436" y="21178"/>
                </a:moveTo>
                <a:lnTo>
                  <a:pt x="31436" y="31437"/>
                </a:lnTo>
                <a:lnTo>
                  <a:pt x="21177" y="31437"/>
                </a:lnTo>
                <a:lnTo>
                  <a:pt x="21177" y="21178"/>
                </a:lnTo>
                <a:close/>
                <a:moveTo>
                  <a:pt x="41902" y="21178"/>
                </a:moveTo>
                <a:lnTo>
                  <a:pt x="41902" y="31437"/>
                </a:lnTo>
                <a:lnTo>
                  <a:pt x="31662" y="31437"/>
                </a:lnTo>
                <a:lnTo>
                  <a:pt x="31662" y="21178"/>
                </a:lnTo>
                <a:close/>
                <a:moveTo>
                  <a:pt x="52369" y="21178"/>
                </a:moveTo>
                <a:lnTo>
                  <a:pt x="52369" y="31437"/>
                </a:lnTo>
                <a:lnTo>
                  <a:pt x="42128" y="31437"/>
                </a:lnTo>
                <a:lnTo>
                  <a:pt x="42128" y="21178"/>
                </a:lnTo>
                <a:close/>
                <a:moveTo>
                  <a:pt x="62854" y="21178"/>
                </a:moveTo>
                <a:lnTo>
                  <a:pt x="62854" y="31437"/>
                </a:lnTo>
                <a:lnTo>
                  <a:pt x="52613" y="31437"/>
                </a:lnTo>
                <a:lnTo>
                  <a:pt x="52613" y="21178"/>
                </a:lnTo>
                <a:close/>
                <a:moveTo>
                  <a:pt x="73320" y="21178"/>
                </a:moveTo>
                <a:lnTo>
                  <a:pt x="73320" y="31437"/>
                </a:lnTo>
                <a:lnTo>
                  <a:pt x="63080" y="31437"/>
                </a:lnTo>
                <a:lnTo>
                  <a:pt x="63080" y="21178"/>
                </a:lnTo>
                <a:close/>
                <a:moveTo>
                  <a:pt x="83805" y="21178"/>
                </a:moveTo>
                <a:lnTo>
                  <a:pt x="83805" y="31437"/>
                </a:lnTo>
                <a:lnTo>
                  <a:pt x="73546" y="31437"/>
                </a:lnTo>
                <a:lnTo>
                  <a:pt x="73546" y="21178"/>
                </a:lnTo>
                <a:close/>
                <a:moveTo>
                  <a:pt x="94271" y="21178"/>
                </a:moveTo>
                <a:lnTo>
                  <a:pt x="94271" y="31437"/>
                </a:lnTo>
                <a:lnTo>
                  <a:pt x="84031" y="31437"/>
                </a:lnTo>
                <a:lnTo>
                  <a:pt x="84031" y="21178"/>
                </a:lnTo>
                <a:close/>
                <a:moveTo>
                  <a:pt x="104737" y="21178"/>
                </a:moveTo>
                <a:lnTo>
                  <a:pt x="104737" y="31437"/>
                </a:lnTo>
                <a:lnTo>
                  <a:pt x="94497" y="31437"/>
                </a:lnTo>
                <a:lnTo>
                  <a:pt x="94497" y="21178"/>
                </a:lnTo>
                <a:close/>
                <a:moveTo>
                  <a:pt x="115222" y="21178"/>
                </a:moveTo>
                <a:lnTo>
                  <a:pt x="115222" y="31437"/>
                </a:lnTo>
                <a:lnTo>
                  <a:pt x="104982" y="31437"/>
                </a:lnTo>
                <a:lnTo>
                  <a:pt x="104982" y="21178"/>
                </a:lnTo>
                <a:close/>
                <a:moveTo>
                  <a:pt x="10485" y="31663"/>
                </a:moveTo>
                <a:lnTo>
                  <a:pt x="10485" y="41903"/>
                </a:lnTo>
                <a:lnTo>
                  <a:pt x="245" y="41903"/>
                </a:lnTo>
                <a:lnTo>
                  <a:pt x="245" y="31663"/>
                </a:lnTo>
                <a:close/>
                <a:moveTo>
                  <a:pt x="20951" y="31663"/>
                </a:moveTo>
                <a:lnTo>
                  <a:pt x="20951" y="41903"/>
                </a:lnTo>
                <a:lnTo>
                  <a:pt x="10711" y="41903"/>
                </a:lnTo>
                <a:lnTo>
                  <a:pt x="10711" y="31663"/>
                </a:lnTo>
                <a:close/>
                <a:moveTo>
                  <a:pt x="31436" y="31663"/>
                </a:moveTo>
                <a:lnTo>
                  <a:pt x="31436" y="41903"/>
                </a:lnTo>
                <a:lnTo>
                  <a:pt x="21177" y="41903"/>
                </a:lnTo>
                <a:lnTo>
                  <a:pt x="21177" y="31663"/>
                </a:lnTo>
                <a:close/>
                <a:moveTo>
                  <a:pt x="41902" y="31663"/>
                </a:moveTo>
                <a:lnTo>
                  <a:pt x="41902" y="41903"/>
                </a:lnTo>
                <a:lnTo>
                  <a:pt x="31662" y="41903"/>
                </a:lnTo>
                <a:lnTo>
                  <a:pt x="31662" y="31663"/>
                </a:lnTo>
                <a:close/>
                <a:moveTo>
                  <a:pt x="52369" y="31663"/>
                </a:moveTo>
                <a:lnTo>
                  <a:pt x="52369" y="41903"/>
                </a:lnTo>
                <a:lnTo>
                  <a:pt x="42128" y="41903"/>
                </a:lnTo>
                <a:lnTo>
                  <a:pt x="42128" y="31663"/>
                </a:lnTo>
                <a:close/>
                <a:moveTo>
                  <a:pt x="62854" y="31663"/>
                </a:moveTo>
                <a:lnTo>
                  <a:pt x="62854" y="41903"/>
                </a:lnTo>
                <a:lnTo>
                  <a:pt x="52613" y="41903"/>
                </a:lnTo>
                <a:lnTo>
                  <a:pt x="52613" y="31663"/>
                </a:lnTo>
                <a:close/>
                <a:moveTo>
                  <a:pt x="73320" y="31663"/>
                </a:moveTo>
                <a:lnTo>
                  <a:pt x="73320" y="41903"/>
                </a:lnTo>
                <a:lnTo>
                  <a:pt x="63080" y="41903"/>
                </a:lnTo>
                <a:lnTo>
                  <a:pt x="63080" y="31663"/>
                </a:lnTo>
                <a:close/>
                <a:moveTo>
                  <a:pt x="83805" y="31663"/>
                </a:moveTo>
                <a:lnTo>
                  <a:pt x="83805" y="41903"/>
                </a:lnTo>
                <a:lnTo>
                  <a:pt x="73546" y="41903"/>
                </a:lnTo>
                <a:lnTo>
                  <a:pt x="73546" y="31663"/>
                </a:lnTo>
                <a:close/>
                <a:moveTo>
                  <a:pt x="94271" y="31663"/>
                </a:moveTo>
                <a:lnTo>
                  <a:pt x="94271" y="41903"/>
                </a:lnTo>
                <a:lnTo>
                  <a:pt x="84031" y="41903"/>
                </a:lnTo>
                <a:lnTo>
                  <a:pt x="84031" y="31663"/>
                </a:lnTo>
                <a:close/>
                <a:moveTo>
                  <a:pt x="104737" y="31663"/>
                </a:moveTo>
                <a:lnTo>
                  <a:pt x="104737" y="41903"/>
                </a:lnTo>
                <a:lnTo>
                  <a:pt x="94497" y="41903"/>
                </a:lnTo>
                <a:lnTo>
                  <a:pt x="94497" y="31663"/>
                </a:lnTo>
                <a:close/>
                <a:moveTo>
                  <a:pt x="115222" y="31663"/>
                </a:moveTo>
                <a:lnTo>
                  <a:pt x="115222" y="41903"/>
                </a:lnTo>
                <a:lnTo>
                  <a:pt x="104982" y="41903"/>
                </a:lnTo>
                <a:lnTo>
                  <a:pt x="104982" y="31663"/>
                </a:lnTo>
                <a:close/>
                <a:moveTo>
                  <a:pt x="10485" y="42129"/>
                </a:moveTo>
                <a:lnTo>
                  <a:pt x="10485" y="52370"/>
                </a:lnTo>
                <a:lnTo>
                  <a:pt x="245" y="52370"/>
                </a:lnTo>
                <a:lnTo>
                  <a:pt x="245" y="42129"/>
                </a:lnTo>
                <a:close/>
                <a:moveTo>
                  <a:pt x="20951" y="42129"/>
                </a:moveTo>
                <a:lnTo>
                  <a:pt x="20951" y="52370"/>
                </a:lnTo>
                <a:lnTo>
                  <a:pt x="10711" y="52370"/>
                </a:lnTo>
                <a:lnTo>
                  <a:pt x="10711" y="42129"/>
                </a:lnTo>
                <a:close/>
                <a:moveTo>
                  <a:pt x="31436" y="42129"/>
                </a:moveTo>
                <a:lnTo>
                  <a:pt x="31436" y="52370"/>
                </a:lnTo>
                <a:lnTo>
                  <a:pt x="21177" y="52370"/>
                </a:lnTo>
                <a:lnTo>
                  <a:pt x="21177" y="42129"/>
                </a:lnTo>
                <a:close/>
                <a:moveTo>
                  <a:pt x="41902" y="42129"/>
                </a:moveTo>
                <a:lnTo>
                  <a:pt x="41902" y="52370"/>
                </a:lnTo>
                <a:lnTo>
                  <a:pt x="31662" y="52370"/>
                </a:lnTo>
                <a:lnTo>
                  <a:pt x="31662" y="42129"/>
                </a:lnTo>
                <a:close/>
                <a:moveTo>
                  <a:pt x="52369" y="42129"/>
                </a:moveTo>
                <a:lnTo>
                  <a:pt x="52369" y="52370"/>
                </a:lnTo>
                <a:lnTo>
                  <a:pt x="42128" y="52370"/>
                </a:lnTo>
                <a:lnTo>
                  <a:pt x="42128" y="42129"/>
                </a:lnTo>
                <a:close/>
                <a:moveTo>
                  <a:pt x="62854" y="42129"/>
                </a:moveTo>
                <a:lnTo>
                  <a:pt x="62854" y="52370"/>
                </a:lnTo>
                <a:lnTo>
                  <a:pt x="52613" y="52370"/>
                </a:lnTo>
                <a:lnTo>
                  <a:pt x="52613" y="42129"/>
                </a:lnTo>
                <a:close/>
                <a:moveTo>
                  <a:pt x="73320" y="42129"/>
                </a:moveTo>
                <a:lnTo>
                  <a:pt x="73320" y="52370"/>
                </a:lnTo>
                <a:lnTo>
                  <a:pt x="63080" y="52370"/>
                </a:lnTo>
                <a:lnTo>
                  <a:pt x="63080" y="42129"/>
                </a:lnTo>
                <a:close/>
                <a:moveTo>
                  <a:pt x="83805" y="42129"/>
                </a:moveTo>
                <a:lnTo>
                  <a:pt x="83805" y="52370"/>
                </a:lnTo>
                <a:lnTo>
                  <a:pt x="73546" y="52370"/>
                </a:lnTo>
                <a:lnTo>
                  <a:pt x="73546" y="42129"/>
                </a:lnTo>
                <a:close/>
                <a:moveTo>
                  <a:pt x="94271" y="42129"/>
                </a:moveTo>
                <a:lnTo>
                  <a:pt x="94271" y="52370"/>
                </a:lnTo>
                <a:lnTo>
                  <a:pt x="84031" y="52370"/>
                </a:lnTo>
                <a:lnTo>
                  <a:pt x="84031" y="42129"/>
                </a:lnTo>
                <a:close/>
                <a:moveTo>
                  <a:pt x="104737" y="42129"/>
                </a:moveTo>
                <a:lnTo>
                  <a:pt x="104737" y="52370"/>
                </a:lnTo>
                <a:lnTo>
                  <a:pt x="94497" y="52370"/>
                </a:lnTo>
                <a:lnTo>
                  <a:pt x="94497" y="42129"/>
                </a:lnTo>
                <a:close/>
                <a:moveTo>
                  <a:pt x="115222" y="42129"/>
                </a:moveTo>
                <a:lnTo>
                  <a:pt x="115222" y="52370"/>
                </a:lnTo>
                <a:lnTo>
                  <a:pt x="104982" y="52370"/>
                </a:lnTo>
                <a:lnTo>
                  <a:pt x="104982" y="42129"/>
                </a:lnTo>
                <a:close/>
                <a:moveTo>
                  <a:pt x="10485" y="52614"/>
                </a:moveTo>
                <a:lnTo>
                  <a:pt x="10485" y="62855"/>
                </a:lnTo>
                <a:lnTo>
                  <a:pt x="245" y="62855"/>
                </a:lnTo>
                <a:lnTo>
                  <a:pt x="245" y="52614"/>
                </a:lnTo>
                <a:close/>
                <a:moveTo>
                  <a:pt x="20951" y="52614"/>
                </a:moveTo>
                <a:lnTo>
                  <a:pt x="20951" y="62855"/>
                </a:lnTo>
                <a:lnTo>
                  <a:pt x="10711" y="62855"/>
                </a:lnTo>
                <a:lnTo>
                  <a:pt x="10711" y="52614"/>
                </a:lnTo>
                <a:close/>
                <a:moveTo>
                  <a:pt x="31436" y="52614"/>
                </a:moveTo>
                <a:lnTo>
                  <a:pt x="31436" y="62855"/>
                </a:lnTo>
                <a:lnTo>
                  <a:pt x="21177" y="62855"/>
                </a:lnTo>
                <a:lnTo>
                  <a:pt x="21177" y="52614"/>
                </a:lnTo>
                <a:close/>
                <a:moveTo>
                  <a:pt x="41902" y="52614"/>
                </a:moveTo>
                <a:lnTo>
                  <a:pt x="41902" y="62855"/>
                </a:lnTo>
                <a:lnTo>
                  <a:pt x="31662" y="62855"/>
                </a:lnTo>
                <a:lnTo>
                  <a:pt x="31662" y="52614"/>
                </a:lnTo>
                <a:close/>
                <a:moveTo>
                  <a:pt x="52369" y="52614"/>
                </a:moveTo>
                <a:lnTo>
                  <a:pt x="52369" y="62855"/>
                </a:lnTo>
                <a:lnTo>
                  <a:pt x="42128" y="62855"/>
                </a:lnTo>
                <a:lnTo>
                  <a:pt x="42128" y="52614"/>
                </a:lnTo>
                <a:close/>
                <a:moveTo>
                  <a:pt x="62854" y="52614"/>
                </a:moveTo>
                <a:lnTo>
                  <a:pt x="62854" y="62855"/>
                </a:lnTo>
                <a:lnTo>
                  <a:pt x="52613" y="62855"/>
                </a:lnTo>
                <a:lnTo>
                  <a:pt x="52613" y="52614"/>
                </a:lnTo>
                <a:close/>
                <a:moveTo>
                  <a:pt x="73320" y="52614"/>
                </a:moveTo>
                <a:lnTo>
                  <a:pt x="73320" y="62855"/>
                </a:lnTo>
                <a:lnTo>
                  <a:pt x="63080" y="62855"/>
                </a:lnTo>
                <a:lnTo>
                  <a:pt x="63080" y="52614"/>
                </a:lnTo>
                <a:close/>
                <a:moveTo>
                  <a:pt x="83805" y="52614"/>
                </a:moveTo>
                <a:lnTo>
                  <a:pt x="83805" y="62855"/>
                </a:lnTo>
                <a:lnTo>
                  <a:pt x="73546" y="62855"/>
                </a:lnTo>
                <a:lnTo>
                  <a:pt x="73546" y="52614"/>
                </a:lnTo>
                <a:close/>
                <a:moveTo>
                  <a:pt x="94271" y="52614"/>
                </a:moveTo>
                <a:lnTo>
                  <a:pt x="94271" y="62855"/>
                </a:lnTo>
                <a:lnTo>
                  <a:pt x="84031" y="62855"/>
                </a:lnTo>
                <a:lnTo>
                  <a:pt x="84031" y="52614"/>
                </a:lnTo>
                <a:close/>
                <a:moveTo>
                  <a:pt x="104737" y="52614"/>
                </a:moveTo>
                <a:lnTo>
                  <a:pt x="104737" y="62855"/>
                </a:lnTo>
                <a:lnTo>
                  <a:pt x="94497" y="62855"/>
                </a:lnTo>
                <a:lnTo>
                  <a:pt x="94497" y="52614"/>
                </a:lnTo>
                <a:close/>
                <a:moveTo>
                  <a:pt x="115222" y="52614"/>
                </a:moveTo>
                <a:lnTo>
                  <a:pt x="115222" y="62855"/>
                </a:lnTo>
                <a:lnTo>
                  <a:pt x="104982" y="62855"/>
                </a:lnTo>
                <a:lnTo>
                  <a:pt x="104982" y="52614"/>
                </a:lnTo>
                <a:close/>
                <a:moveTo>
                  <a:pt x="10485" y="63080"/>
                </a:moveTo>
                <a:lnTo>
                  <a:pt x="10485" y="73321"/>
                </a:lnTo>
                <a:lnTo>
                  <a:pt x="245" y="73321"/>
                </a:lnTo>
                <a:lnTo>
                  <a:pt x="245" y="63080"/>
                </a:lnTo>
                <a:close/>
                <a:moveTo>
                  <a:pt x="20951" y="63080"/>
                </a:moveTo>
                <a:lnTo>
                  <a:pt x="20951" y="73321"/>
                </a:lnTo>
                <a:lnTo>
                  <a:pt x="10711" y="73321"/>
                </a:lnTo>
                <a:lnTo>
                  <a:pt x="10711" y="63080"/>
                </a:lnTo>
                <a:close/>
                <a:moveTo>
                  <a:pt x="31436" y="63080"/>
                </a:moveTo>
                <a:lnTo>
                  <a:pt x="31436" y="73321"/>
                </a:lnTo>
                <a:lnTo>
                  <a:pt x="21177" y="73321"/>
                </a:lnTo>
                <a:lnTo>
                  <a:pt x="21177" y="63080"/>
                </a:lnTo>
                <a:close/>
                <a:moveTo>
                  <a:pt x="41902" y="63080"/>
                </a:moveTo>
                <a:lnTo>
                  <a:pt x="41902" y="73321"/>
                </a:lnTo>
                <a:lnTo>
                  <a:pt x="31662" y="73321"/>
                </a:lnTo>
                <a:lnTo>
                  <a:pt x="31662" y="63080"/>
                </a:lnTo>
                <a:close/>
                <a:moveTo>
                  <a:pt x="52369" y="63080"/>
                </a:moveTo>
                <a:lnTo>
                  <a:pt x="52369" y="73321"/>
                </a:lnTo>
                <a:lnTo>
                  <a:pt x="42128" y="73321"/>
                </a:lnTo>
                <a:lnTo>
                  <a:pt x="42128" y="63080"/>
                </a:lnTo>
                <a:close/>
                <a:moveTo>
                  <a:pt x="62854" y="63080"/>
                </a:moveTo>
                <a:lnTo>
                  <a:pt x="62854" y="73321"/>
                </a:lnTo>
                <a:lnTo>
                  <a:pt x="52613" y="73321"/>
                </a:lnTo>
                <a:lnTo>
                  <a:pt x="52613" y="63080"/>
                </a:lnTo>
                <a:close/>
                <a:moveTo>
                  <a:pt x="73320" y="63080"/>
                </a:moveTo>
                <a:lnTo>
                  <a:pt x="73320" y="73321"/>
                </a:lnTo>
                <a:lnTo>
                  <a:pt x="63080" y="73321"/>
                </a:lnTo>
                <a:lnTo>
                  <a:pt x="63080" y="63080"/>
                </a:lnTo>
                <a:close/>
                <a:moveTo>
                  <a:pt x="83805" y="63080"/>
                </a:moveTo>
                <a:lnTo>
                  <a:pt x="83805" y="73321"/>
                </a:lnTo>
                <a:lnTo>
                  <a:pt x="73546" y="73321"/>
                </a:lnTo>
                <a:lnTo>
                  <a:pt x="73546" y="63080"/>
                </a:lnTo>
                <a:close/>
                <a:moveTo>
                  <a:pt x="94271" y="63080"/>
                </a:moveTo>
                <a:lnTo>
                  <a:pt x="94271" y="73321"/>
                </a:lnTo>
                <a:lnTo>
                  <a:pt x="84031" y="73321"/>
                </a:lnTo>
                <a:lnTo>
                  <a:pt x="84031" y="63080"/>
                </a:lnTo>
                <a:close/>
                <a:moveTo>
                  <a:pt x="104737" y="63080"/>
                </a:moveTo>
                <a:lnTo>
                  <a:pt x="104737" y="73321"/>
                </a:lnTo>
                <a:lnTo>
                  <a:pt x="94497" y="73321"/>
                </a:lnTo>
                <a:lnTo>
                  <a:pt x="94497" y="63080"/>
                </a:lnTo>
                <a:close/>
                <a:moveTo>
                  <a:pt x="115222" y="63080"/>
                </a:moveTo>
                <a:lnTo>
                  <a:pt x="115222" y="73321"/>
                </a:lnTo>
                <a:lnTo>
                  <a:pt x="104982" y="73321"/>
                </a:lnTo>
                <a:lnTo>
                  <a:pt x="104982" y="63080"/>
                </a:lnTo>
                <a:close/>
                <a:moveTo>
                  <a:pt x="10485" y="73547"/>
                </a:moveTo>
                <a:lnTo>
                  <a:pt x="10485" y="83806"/>
                </a:lnTo>
                <a:lnTo>
                  <a:pt x="245" y="83806"/>
                </a:lnTo>
                <a:lnTo>
                  <a:pt x="245" y="73547"/>
                </a:lnTo>
                <a:close/>
                <a:moveTo>
                  <a:pt x="20951" y="73547"/>
                </a:moveTo>
                <a:lnTo>
                  <a:pt x="20951" y="83806"/>
                </a:lnTo>
                <a:lnTo>
                  <a:pt x="10711" y="83806"/>
                </a:lnTo>
                <a:lnTo>
                  <a:pt x="10711" y="73547"/>
                </a:lnTo>
                <a:close/>
                <a:moveTo>
                  <a:pt x="31436" y="73547"/>
                </a:moveTo>
                <a:lnTo>
                  <a:pt x="31436" y="83806"/>
                </a:lnTo>
                <a:lnTo>
                  <a:pt x="21177" y="83806"/>
                </a:lnTo>
                <a:lnTo>
                  <a:pt x="21177" y="73547"/>
                </a:lnTo>
                <a:close/>
                <a:moveTo>
                  <a:pt x="41902" y="73547"/>
                </a:moveTo>
                <a:lnTo>
                  <a:pt x="41902" y="83806"/>
                </a:lnTo>
                <a:lnTo>
                  <a:pt x="31662" y="83806"/>
                </a:lnTo>
                <a:lnTo>
                  <a:pt x="31662" y="73547"/>
                </a:lnTo>
                <a:close/>
                <a:moveTo>
                  <a:pt x="52369" y="73547"/>
                </a:moveTo>
                <a:lnTo>
                  <a:pt x="52369" y="83806"/>
                </a:lnTo>
                <a:lnTo>
                  <a:pt x="42128" y="83806"/>
                </a:lnTo>
                <a:lnTo>
                  <a:pt x="42128" y="73547"/>
                </a:lnTo>
                <a:close/>
                <a:moveTo>
                  <a:pt x="62854" y="73547"/>
                </a:moveTo>
                <a:lnTo>
                  <a:pt x="62854" y="83806"/>
                </a:lnTo>
                <a:lnTo>
                  <a:pt x="52613" y="83806"/>
                </a:lnTo>
                <a:lnTo>
                  <a:pt x="52613" y="73547"/>
                </a:lnTo>
                <a:close/>
                <a:moveTo>
                  <a:pt x="73320" y="73547"/>
                </a:moveTo>
                <a:lnTo>
                  <a:pt x="73320" y="83806"/>
                </a:lnTo>
                <a:lnTo>
                  <a:pt x="63080" y="83806"/>
                </a:lnTo>
                <a:lnTo>
                  <a:pt x="63080" y="73547"/>
                </a:lnTo>
                <a:close/>
                <a:moveTo>
                  <a:pt x="83805" y="73547"/>
                </a:moveTo>
                <a:lnTo>
                  <a:pt x="83805" y="83806"/>
                </a:lnTo>
                <a:lnTo>
                  <a:pt x="73546" y="83806"/>
                </a:lnTo>
                <a:lnTo>
                  <a:pt x="73546" y="73547"/>
                </a:lnTo>
                <a:close/>
                <a:moveTo>
                  <a:pt x="94271" y="73547"/>
                </a:moveTo>
                <a:lnTo>
                  <a:pt x="94271" y="83806"/>
                </a:lnTo>
                <a:lnTo>
                  <a:pt x="84031" y="83806"/>
                </a:lnTo>
                <a:lnTo>
                  <a:pt x="84031" y="73547"/>
                </a:lnTo>
                <a:close/>
                <a:moveTo>
                  <a:pt x="104737" y="73547"/>
                </a:moveTo>
                <a:lnTo>
                  <a:pt x="104737" y="83806"/>
                </a:lnTo>
                <a:lnTo>
                  <a:pt x="94497" y="83806"/>
                </a:lnTo>
                <a:lnTo>
                  <a:pt x="94497" y="73547"/>
                </a:lnTo>
                <a:close/>
                <a:moveTo>
                  <a:pt x="115222" y="73547"/>
                </a:moveTo>
                <a:lnTo>
                  <a:pt x="115222" y="83806"/>
                </a:lnTo>
                <a:lnTo>
                  <a:pt x="104982" y="83806"/>
                </a:lnTo>
                <a:lnTo>
                  <a:pt x="104982" y="73547"/>
                </a:lnTo>
                <a:close/>
                <a:moveTo>
                  <a:pt x="10485" y="84032"/>
                </a:moveTo>
                <a:lnTo>
                  <a:pt x="10485" y="94272"/>
                </a:lnTo>
                <a:lnTo>
                  <a:pt x="245" y="94272"/>
                </a:lnTo>
                <a:lnTo>
                  <a:pt x="245" y="84032"/>
                </a:lnTo>
                <a:close/>
                <a:moveTo>
                  <a:pt x="20951" y="84032"/>
                </a:moveTo>
                <a:lnTo>
                  <a:pt x="20951" y="94272"/>
                </a:lnTo>
                <a:lnTo>
                  <a:pt x="10711" y="94272"/>
                </a:lnTo>
                <a:lnTo>
                  <a:pt x="10711" y="84032"/>
                </a:lnTo>
                <a:close/>
                <a:moveTo>
                  <a:pt x="31436" y="84032"/>
                </a:moveTo>
                <a:lnTo>
                  <a:pt x="31436" y="94272"/>
                </a:lnTo>
                <a:lnTo>
                  <a:pt x="21177" y="94272"/>
                </a:lnTo>
                <a:lnTo>
                  <a:pt x="21177" y="84032"/>
                </a:lnTo>
                <a:close/>
                <a:moveTo>
                  <a:pt x="41902" y="84032"/>
                </a:moveTo>
                <a:lnTo>
                  <a:pt x="41902" y="94272"/>
                </a:lnTo>
                <a:lnTo>
                  <a:pt x="31662" y="94272"/>
                </a:lnTo>
                <a:lnTo>
                  <a:pt x="31662" y="84032"/>
                </a:lnTo>
                <a:close/>
                <a:moveTo>
                  <a:pt x="52369" y="84032"/>
                </a:moveTo>
                <a:lnTo>
                  <a:pt x="52369" y="94272"/>
                </a:lnTo>
                <a:lnTo>
                  <a:pt x="42128" y="94272"/>
                </a:lnTo>
                <a:lnTo>
                  <a:pt x="42128" y="84032"/>
                </a:lnTo>
                <a:close/>
                <a:moveTo>
                  <a:pt x="62854" y="84032"/>
                </a:moveTo>
                <a:lnTo>
                  <a:pt x="62854" y="94272"/>
                </a:lnTo>
                <a:lnTo>
                  <a:pt x="52613" y="94272"/>
                </a:lnTo>
                <a:lnTo>
                  <a:pt x="52613" y="84032"/>
                </a:lnTo>
                <a:close/>
                <a:moveTo>
                  <a:pt x="73320" y="84032"/>
                </a:moveTo>
                <a:lnTo>
                  <a:pt x="73320" y="94272"/>
                </a:lnTo>
                <a:lnTo>
                  <a:pt x="63080" y="94272"/>
                </a:lnTo>
                <a:lnTo>
                  <a:pt x="63080" y="84032"/>
                </a:lnTo>
                <a:close/>
                <a:moveTo>
                  <a:pt x="83805" y="84032"/>
                </a:moveTo>
                <a:lnTo>
                  <a:pt x="83805" y="94272"/>
                </a:lnTo>
                <a:lnTo>
                  <a:pt x="73546" y="94272"/>
                </a:lnTo>
                <a:lnTo>
                  <a:pt x="73546" y="84032"/>
                </a:lnTo>
                <a:close/>
                <a:moveTo>
                  <a:pt x="94271" y="84032"/>
                </a:moveTo>
                <a:lnTo>
                  <a:pt x="94271" y="94272"/>
                </a:lnTo>
                <a:lnTo>
                  <a:pt x="84031" y="94272"/>
                </a:lnTo>
                <a:lnTo>
                  <a:pt x="84031" y="84032"/>
                </a:lnTo>
                <a:close/>
                <a:moveTo>
                  <a:pt x="104737" y="84032"/>
                </a:moveTo>
                <a:lnTo>
                  <a:pt x="104737" y="94272"/>
                </a:lnTo>
                <a:lnTo>
                  <a:pt x="94497" y="94272"/>
                </a:lnTo>
                <a:lnTo>
                  <a:pt x="94497" y="84032"/>
                </a:lnTo>
                <a:close/>
                <a:moveTo>
                  <a:pt x="115222" y="84032"/>
                </a:moveTo>
                <a:lnTo>
                  <a:pt x="115222" y="94272"/>
                </a:lnTo>
                <a:lnTo>
                  <a:pt x="104982" y="94272"/>
                </a:lnTo>
                <a:lnTo>
                  <a:pt x="104982" y="84032"/>
                </a:lnTo>
                <a:close/>
                <a:moveTo>
                  <a:pt x="10485" y="94498"/>
                </a:moveTo>
                <a:lnTo>
                  <a:pt x="10485" y="104738"/>
                </a:lnTo>
                <a:lnTo>
                  <a:pt x="245" y="104738"/>
                </a:lnTo>
                <a:lnTo>
                  <a:pt x="245" y="94498"/>
                </a:lnTo>
                <a:close/>
                <a:moveTo>
                  <a:pt x="20951" y="94498"/>
                </a:moveTo>
                <a:lnTo>
                  <a:pt x="20951" y="104738"/>
                </a:lnTo>
                <a:lnTo>
                  <a:pt x="10711" y="104738"/>
                </a:lnTo>
                <a:lnTo>
                  <a:pt x="10711" y="94498"/>
                </a:lnTo>
                <a:close/>
                <a:moveTo>
                  <a:pt x="31436" y="94498"/>
                </a:moveTo>
                <a:lnTo>
                  <a:pt x="31436" y="104738"/>
                </a:lnTo>
                <a:lnTo>
                  <a:pt x="21177" y="104738"/>
                </a:lnTo>
                <a:lnTo>
                  <a:pt x="21177" y="94498"/>
                </a:lnTo>
                <a:close/>
                <a:moveTo>
                  <a:pt x="41902" y="94498"/>
                </a:moveTo>
                <a:lnTo>
                  <a:pt x="41902" y="104738"/>
                </a:lnTo>
                <a:lnTo>
                  <a:pt x="31662" y="104738"/>
                </a:lnTo>
                <a:lnTo>
                  <a:pt x="31662" y="94498"/>
                </a:lnTo>
                <a:close/>
                <a:moveTo>
                  <a:pt x="52369" y="94498"/>
                </a:moveTo>
                <a:lnTo>
                  <a:pt x="52369" y="104738"/>
                </a:lnTo>
                <a:lnTo>
                  <a:pt x="42128" y="104738"/>
                </a:lnTo>
                <a:lnTo>
                  <a:pt x="42128" y="94498"/>
                </a:lnTo>
                <a:close/>
                <a:moveTo>
                  <a:pt x="62854" y="94498"/>
                </a:moveTo>
                <a:lnTo>
                  <a:pt x="62854" y="104738"/>
                </a:lnTo>
                <a:lnTo>
                  <a:pt x="52613" y="104738"/>
                </a:lnTo>
                <a:lnTo>
                  <a:pt x="52613" y="94498"/>
                </a:lnTo>
                <a:close/>
                <a:moveTo>
                  <a:pt x="73320" y="94498"/>
                </a:moveTo>
                <a:lnTo>
                  <a:pt x="73320" y="104738"/>
                </a:lnTo>
                <a:lnTo>
                  <a:pt x="63080" y="104738"/>
                </a:lnTo>
                <a:lnTo>
                  <a:pt x="63080" y="94498"/>
                </a:lnTo>
                <a:close/>
                <a:moveTo>
                  <a:pt x="83805" y="94498"/>
                </a:moveTo>
                <a:lnTo>
                  <a:pt x="83805" y="104738"/>
                </a:lnTo>
                <a:lnTo>
                  <a:pt x="73546" y="104738"/>
                </a:lnTo>
                <a:lnTo>
                  <a:pt x="73546" y="94498"/>
                </a:lnTo>
                <a:close/>
                <a:moveTo>
                  <a:pt x="94271" y="94498"/>
                </a:moveTo>
                <a:lnTo>
                  <a:pt x="94271" y="104738"/>
                </a:lnTo>
                <a:lnTo>
                  <a:pt x="84031" y="104738"/>
                </a:lnTo>
                <a:lnTo>
                  <a:pt x="84031" y="94498"/>
                </a:lnTo>
                <a:close/>
                <a:moveTo>
                  <a:pt x="104737" y="94498"/>
                </a:moveTo>
                <a:lnTo>
                  <a:pt x="104737" y="104738"/>
                </a:lnTo>
                <a:lnTo>
                  <a:pt x="94497" y="104738"/>
                </a:lnTo>
                <a:lnTo>
                  <a:pt x="94497" y="94498"/>
                </a:lnTo>
                <a:close/>
                <a:moveTo>
                  <a:pt x="115222" y="94498"/>
                </a:moveTo>
                <a:lnTo>
                  <a:pt x="115222" y="104738"/>
                </a:lnTo>
                <a:lnTo>
                  <a:pt x="104982" y="104738"/>
                </a:lnTo>
                <a:lnTo>
                  <a:pt x="104982" y="94498"/>
                </a:lnTo>
                <a:close/>
                <a:moveTo>
                  <a:pt x="10485" y="104983"/>
                </a:moveTo>
                <a:lnTo>
                  <a:pt x="10485" y="115223"/>
                </a:lnTo>
                <a:lnTo>
                  <a:pt x="245" y="115223"/>
                </a:lnTo>
                <a:lnTo>
                  <a:pt x="245" y="104983"/>
                </a:lnTo>
                <a:close/>
                <a:moveTo>
                  <a:pt x="20951" y="104983"/>
                </a:moveTo>
                <a:lnTo>
                  <a:pt x="20951" y="115223"/>
                </a:lnTo>
                <a:lnTo>
                  <a:pt x="10711" y="115223"/>
                </a:lnTo>
                <a:lnTo>
                  <a:pt x="10711" y="104983"/>
                </a:lnTo>
                <a:close/>
                <a:moveTo>
                  <a:pt x="31436" y="104983"/>
                </a:moveTo>
                <a:lnTo>
                  <a:pt x="31436" y="115223"/>
                </a:lnTo>
                <a:lnTo>
                  <a:pt x="21177" y="115223"/>
                </a:lnTo>
                <a:lnTo>
                  <a:pt x="21177" y="104983"/>
                </a:lnTo>
                <a:close/>
                <a:moveTo>
                  <a:pt x="41902" y="104983"/>
                </a:moveTo>
                <a:lnTo>
                  <a:pt x="41902" y="115223"/>
                </a:lnTo>
                <a:lnTo>
                  <a:pt x="31662" y="115223"/>
                </a:lnTo>
                <a:lnTo>
                  <a:pt x="31662" y="104983"/>
                </a:lnTo>
                <a:close/>
                <a:moveTo>
                  <a:pt x="52369" y="104983"/>
                </a:moveTo>
                <a:lnTo>
                  <a:pt x="52369" y="115223"/>
                </a:lnTo>
                <a:lnTo>
                  <a:pt x="42128" y="115223"/>
                </a:lnTo>
                <a:lnTo>
                  <a:pt x="42128" y="104983"/>
                </a:lnTo>
                <a:close/>
                <a:moveTo>
                  <a:pt x="62854" y="104983"/>
                </a:moveTo>
                <a:lnTo>
                  <a:pt x="62854" y="115223"/>
                </a:lnTo>
                <a:lnTo>
                  <a:pt x="52613" y="115223"/>
                </a:lnTo>
                <a:lnTo>
                  <a:pt x="52613" y="104983"/>
                </a:lnTo>
                <a:close/>
                <a:moveTo>
                  <a:pt x="73320" y="104983"/>
                </a:moveTo>
                <a:lnTo>
                  <a:pt x="73320" y="115223"/>
                </a:lnTo>
                <a:lnTo>
                  <a:pt x="63080" y="115223"/>
                </a:lnTo>
                <a:lnTo>
                  <a:pt x="63080" y="104983"/>
                </a:lnTo>
                <a:close/>
                <a:moveTo>
                  <a:pt x="83805" y="104983"/>
                </a:moveTo>
                <a:lnTo>
                  <a:pt x="83805" y="115223"/>
                </a:lnTo>
                <a:lnTo>
                  <a:pt x="73546" y="115223"/>
                </a:lnTo>
                <a:lnTo>
                  <a:pt x="73546" y="104983"/>
                </a:lnTo>
                <a:close/>
                <a:moveTo>
                  <a:pt x="94271" y="104983"/>
                </a:moveTo>
                <a:lnTo>
                  <a:pt x="94271" y="115223"/>
                </a:lnTo>
                <a:lnTo>
                  <a:pt x="84031" y="115223"/>
                </a:lnTo>
                <a:lnTo>
                  <a:pt x="84031" y="104983"/>
                </a:lnTo>
                <a:close/>
                <a:moveTo>
                  <a:pt x="104737" y="104983"/>
                </a:moveTo>
                <a:lnTo>
                  <a:pt x="104737" y="115223"/>
                </a:lnTo>
                <a:lnTo>
                  <a:pt x="94497" y="115223"/>
                </a:lnTo>
                <a:lnTo>
                  <a:pt x="94497" y="104983"/>
                </a:lnTo>
                <a:close/>
                <a:moveTo>
                  <a:pt x="115222" y="104983"/>
                </a:moveTo>
                <a:lnTo>
                  <a:pt x="115222" y="115223"/>
                </a:lnTo>
                <a:lnTo>
                  <a:pt x="104982" y="115223"/>
                </a:lnTo>
                <a:lnTo>
                  <a:pt x="104982" y="104983"/>
                </a:lnTo>
                <a:close/>
                <a:moveTo>
                  <a:pt x="0" y="1"/>
                </a:moveTo>
                <a:lnTo>
                  <a:pt x="0" y="10486"/>
                </a:lnTo>
                <a:lnTo>
                  <a:pt x="0" y="10712"/>
                </a:lnTo>
                <a:lnTo>
                  <a:pt x="0" y="20952"/>
                </a:lnTo>
                <a:lnTo>
                  <a:pt x="0" y="21178"/>
                </a:lnTo>
                <a:lnTo>
                  <a:pt x="0" y="31437"/>
                </a:lnTo>
                <a:lnTo>
                  <a:pt x="0" y="31663"/>
                </a:lnTo>
                <a:lnTo>
                  <a:pt x="0" y="41903"/>
                </a:lnTo>
                <a:lnTo>
                  <a:pt x="0" y="42129"/>
                </a:lnTo>
                <a:lnTo>
                  <a:pt x="0" y="52370"/>
                </a:lnTo>
                <a:lnTo>
                  <a:pt x="0" y="52614"/>
                </a:lnTo>
                <a:lnTo>
                  <a:pt x="0" y="62855"/>
                </a:lnTo>
                <a:lnTo>
                  <a:pt x="0" y="63080"/>
                </a:lnTo>
                <a:lnTo>
                  <a:pt x="0" y="73321"/>
                </a:lnTo>
                <a:lnTo>
                  <a:pt x="0" y="73547"/>
                </a:lnTo>
                <a:lnTo>
                  <a:pt x="0" y="83806"/>
                </a:lnTo>
                <a:lnTo>
                  <a:pt x="0" y="84032"/>
                </a:lnTo>
                <a:lnTo>
                  <a:pt x="0" y="94272"/>
                </a:lnTo>
                <a:lnTo>
                  <a:pt x="0" y="94498"/>
                </a:lnTo>
                <a:lnTo>
                  <a:pt x="0" y="104738"/>
                </a:lnTo>
                <a:lnTo>
                  <a:pt x="0" y="104983"/>
                </a:lnTo>
                <a:lnTo>
                  <a:pt x="0" y="115449"/>
                </a:lnTo>
                <a:lnTo>
                  <a:pt x="115448" y="115449"/>
                </a:lnTo>
                <a:lnTo>
                  <a:pt x="115448" y="104983"/>
                </a:lnTo>
                <a:lnTo>
                  <a:pt x="115448" y="104738"/>
                </a:lnTo>
                <a:lnTo>
                  <a:pt x="115448" y="94498"/>
                </a:lnTo>
                <a:lnTo>
                  <a:pt x="115448" y="94272"/>
                </a:lnTo>
                <a:lnTo>
                  <a:pt x="115448" y="84032"/>
                </a:lnTo>
                <a:lnTo>
                  <a:pt x="115448" y="83806"/>
                </a:lnTo>
                <a:lnTo>
                  <a:pt x="115448" y="73547"/>
                </a:lnTo>
                <a:lnTo>
                  <a:pt x="115448" y="73321"/>
                </a:lnTo>
                <a:lnTo>
                  <a:pt x="115448" y="63080"/>
                </a:lnTo>
                <a:lnTo>
                  <a:pt x="115448" y="62855"/>
                </a:lnTo>
                <a:lnTo>
                  <a:pt x="115448" y="52614"/>
                </a:lnTo>
                <a:lnTo>
                  <a:pt x="115448" y="52370"/>
                </a:lnTo>
                <a:lnTo>
                  <a:pt x="115448" y="42129"/>
                </a:lnTo>
                <a:lnTo>
                  <a:pt x="115448" y="41903"/>
                </a:lnTo>
                <a:lnTo>
                  <a:pt x="115448" y="31663"/>
                </a:lnTo>
                <a:lnTo>
                  <a:pt x="115448" y="31437"/>
                </a:lnTo>
                <a:lnTo>
                  <a:pt x="115448" y="21178"/>
                </a:lnTo>
                <a:lnTo>
                  <a:pt x="115448" y="20952"/>
                </a:lnTo>
                <a:lnTo>
                  <a:pt x="115448" y="10712"/>
                </a:lnTo>
                <a:lnTo>
                  <a:pt x="115448" y="10486"/>
                </a:lnTo>
                <a:lnTo>
                  <a:pt x="1154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0"/>
          <p:cNvSpPr/>
          <p:nvPr/>
        </p:nvSpPr>
        <p:spPr>
          <a:xfrm>
            <a:off x="3154950" y="92675"/>
            <a:ext cx="2834100" cy="28341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4" name="Google Shape;1524;p30"/>
          <p:cNvGrpSpPr/>
          <p:nvPr/>
        </p:nvGrpSpPr>
        <p:grpSpPr>
          <a:xfrm>
            <a:off x="548700" y="377850"/>
            <a:ext cx="8179375" cy="4560300"/>
            <a:chOff x="548700" y="377850"/>
            <a:chExt cx="8179375" cy="4560300"/>
          </a:xfrm>
        </p:grpSpPr>
        <p:sp>
          <p:nvSpPr>
            <p:cNvPr id="1525" name="Google Shape;1525;p30"/>
            <p:cNvSpPr/>
            <p:nvPr/>
          </p:nvSpPr>
          <p:spPr>
            <a:xfrm>
              <a:off x="681475" y="550350"/>
              <a:ext cx="8046600" cy="43878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615075" y="468050"/>
              <a:ext cx="8046600" cy="4387800"/>
            </a:xfrm>
            <a:prstGeom prst="rect">
              <a:avLst/>
            </a:prstGeom>
            <a:gradFill>
              <a:gsLst>
                <a:gs pos="0">
                  <a:srgbClr val="EFB5F9"/>
                </a:gs>
                <a:gs pos="100000">
                  <a:srgbClr val="B4D2F8"/>
                </a:gs>
              </a:gsLst>
              <a:lin ang="5400012" scaled="0"/>
            </a:gra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0"/>
            <p:cNvSpPr/>
            <p:nvPr/>
          </p:nvSpPr>
          <p:spPr>
            <a:xfrm>
              <a:off x="548700" y="377850"/>
              <a:ext cx="8046600" cy="43878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8" name="Google Shape;1528;p30"/>
            <p:cNvGrpSpPr/>
            <p:nvPr/>
          </p:nvGrpSpPr>
          <p:grpSpPr>
            <a:xfrm>
              <a:off x="7550754" y="684129"/>
              <a:ext cx="751827" cy="231823"/>
              <a:chOff x="7626954" y="599598"/>
              <a:chExt cx="751827" cy="231823"/>
            </a:xfrm>
          </p:grpSpPr>
          <p:sp>
            <p:nvSpPr>
              <p:cNvPr id="1529" name="Google Shape;1529;p30"/>
              <p:cNvSpPr/>
              <p:nvPr/>
            </p:nvSpPr>
            <p:spPr>
              <a:xfrm>
                <a:off x="8146842" y="599598"/>
                <a:ext cx="231939" cy="231823"/>
              </a:xfrm>
              <a:custGeom>
                <a:avLst/>
                <a:gdLst/>
                <a:ahLst/>
                <a:cxnLst/>
                <a:rect l="l" t="t" r="r" b="b"/>
                <a:pathLst>
                  <a:path w="2091" h="2090" extrusionOk="0">
                    <a:moveTo>
                      <a:pt x="1" y="0"/>
                    </a:moveTo>
                    <a:lnTo>
                      <a:pt x="1" y="2090"/>
                    </a:lnTo>
                    <a:lnTo>
                      <a:pt x="2090" y="2090"/>
                    </a:lnTo>
                    <a:lnTo>
                      <a:pt x="2090"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8186551" y="639308"/>
                <a:ext cx="152518" cy="152515"/>
              </a:xfrm>
              <a:custGeom>
                <a:avLst/>
                <a:gdLst/>
                <a:ahLst/>
                <a:cxnLst/>
                <a:rect l="l" t="t" r="r" b="b"/>
                <a:pathLst>
                  <a:path w="1375" h="1375" extrusionOk="0">
                    <a:moveTo>
                      <a:pt x="226" y="0"/>
                    </a:moveTo>
                    <a:lnTo>
                      <a:pt x="0" y="226"/>
                    </a:lnTo>
                    <a:lnTo>
                      <a:pt x="452" y="678"/>
                    </a:lnTo>
                    <a:lnTo>
                      <a:pt x="0" y="1129"/>
                    </a:lnTo>
                    <a:lnTo>
                      <a:pt x="226" y="1374"/>
                    </a:lnTo>
                    <a:lnTo>
                      <a:pt x="678" y="922"/>
                    </a:lnTo>
                    <a:lnTo>
                      <a:pt x="1130" y="1374"/>
                    </a:lnTo>
                    <a:lnTo>
                      <a:pt x="1374" y="1129"/>
                    </a:lnTo>
                    <a:lnTo>
                      <a:pt x="923" y="678"/>
                    </a:lnTo>
                    <a:lnTo>
                      <a:pt x="1374" y="226"/>
                    </a:lnTo>
                    <a:lnTo>
                      <a:pt x="1130" y="0"/>
                    </a:lnTo>
                    <a:lnTo>
                      <a:pt x="678" y="452"/>
                    </a:lnTo>
                    <a:lnTo>
                      <a:pt x="2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7885844" y="599598"/>
                <a:ext cx="233936" cy="231823"/>
              </a:xfrm>
              <a:custGeom>
                <a:avLst/>
                <a:gdLst/>
                <a:ahLst/>
                <a:cxnLst/>
                <a:rect l="l" t="t" r="r" b="b"/>
                <a:pathLst>
                  <a:path w="2109" h="2090" extrusionOk="0">
                    <a:moveTo>
                      <a:pt x="1" y="0"/>
                    </a:moveTo>
                    <a:lnTo>
                      <a:pt x="1"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0"/>
              <p:cNvSpPr/>
              <p:nvPr/>
            </p:nvSpPr>
            <p:spPr>
              <a:xfrm>
                <a:off x="7923446" y="637200"/>
                <a:ext cx="158841" cy="156619"/>
              </a:xfrm>
              <a:custGeom>
                <a:avLst/>
                <a:gdLst/>
                <a:ahLst/>
                <a:cxnLst/>
                <a:rect l="l" t="t" r="r" b="b"/>
                <a:pathLst>
                  <a:path w="1432" h="1412" extrusionOk="0">
                    <a:moveTo>
                      <a:pt x="1356" y="132"/>
                    </a:moveTo>
                    <a:lnTo>
                      <a:pt x="1356" y="1356"/>
                    </a:lnTo>
                    <a:lnTo>
                      <a:pt x="76" y="1356"/>
                    </a:lnTo>
                    <a:lnTo>
                      <a:pt x="76" y="132"/>
                    </a:lnTo>
                    <a:close/>
                    <a:moveTo>
                      <a:pt x="0" y="0"/>
                    </a:moveTo>
                    <a:lnTo>
                      <a:pt x="0" y="1412"/>
                    </a:lnTo>
                    <a:lnTo>
                      <a:pt x="1431" y="141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7626954" y="599598"/>
                <a:ext cx="233936" cy="231823"/>
              </a:xfrm>
              <a:custGeom>
                <a:avLst/>
                <a:gdLst/>
                <a:ahLst/>
                <a:cxnLst/>
                <a:rect l="l" t="t" r="r" b="b"/>
                <a:pathLst>
                  <a:path w="2109" h="2090" extrusionOk="0">
                    <a:moveTo>
                      <a:pt x="0" y="0"/>
                    </a:moveTo>
                    <a:lnTo>
                      <a:pt x="0"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7664556" y="779178"/>
                <a:ext cx="158730" cy="14641"/>
              </a:xfrm>
              <a:custGeom>
                <a:avLst/>
                <a:gdLst/>
                <a:ahLst/>
                <a:cxnLst/>
                <a:rect l="l" t="t" r="r" b="b"/>
                <a:pathLst>
                  <a:path w="1431" h="132" extrusionOk="0">
                    <a:moveTo>
                      <a:pt x="0" y="0"/>
                    </a:moveTo>
                    <a:lnTo>
                      <a:pt x="0" y="132"/>
                    </a:lnTo>
                    <a:lnTo>
                      <a:pt x="1431" y="13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35" name="Google Shape;1535;p30"/>
            <p:cNvCxnSpPr/>
            <p:nvPr/>
          </p:nvCxnSpPr>
          <p:spPr>
            <a:xfrm>
              <a:off x="550125" y="1070000"/>
              <a:ext cx="8049000" cy="0"/>
            </a:xfrm>
            <a:prstGeom prst="straightConnector1">
              <a:avLst/>
            </a:prstGeom>
            <a:noFill/>
            <a:ln w="19050" cap="flat" cmpd="sng">
              <a:solidFill>
                <a:schemeClr val="accent1"/>
              </a:solidFill>
              <a:prstDash val="solid"/>
              <a:round/>
              <a:headEnd type="none" w="med" len="med"/>
              <a:tailEnd type="none" w="med" len="med"/>
            </a:ln>
          </p:spPr>
        </p:cxnSp>
      </p:grpSp>
      <p:sp>
        <p:nvSpPr>
          <p:cNvPr id="1536" name="Google Shape;1536;p30"/>
          <p:cNvSpPr txBox="1">
            <a:spLocks noGrp="1"/>
          </p:cNvSpPr>
          <p:nvPr>
            <p:ph type="subTitle" idx="1"/>
          </p:nvPr>
        </p:nvSpPr>
        <p:spPr>
          <a:xfrm>
            <a:off x="1268322" y="1878656"/>
            <a:ext cx="1463100" cy="228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537" name="Google Shape;1537;p30"/>
          <p:cNvSpPr txBox="1">
            <a:spLocks noGrp="1"/>
          </p:cNvSpPr>
          <p:nvPr>
            <p:ph type="subTitle" idx="2"/>
          </p:nvPr>
        </p:nvSpPr>
        <p:spPr>
          <a:xfrm>
            <a:off x="1104222" y="2201915"/>
            <a:ext cx="17913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538" name="Google Shape;1538;p30"/>
          <p:cNvSpPr txBox="1">
            <a:spLocks noGrp="1"/>
          </p:cNvSpPr>
          <p:nvPr>
            <p:ph type="subTitle" idx="3"/>
          </p:nvPr>
        </p:nvSpPr>
        <p:spPr>
          <a:xfrm>
            <a:off x="3840547" y="1878656"/>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539" name="Google Shape;1539;p30"/>
          <p:cNvSpPr txBox="1">
            <a:spLocks noGrp="1"/>
          </p:cNvSpPr>
          <p:nvPr>
            <p:ph type="subTitle" idx="4"/>
          </p:nvPr>
        </p:nvSpPr>
        <p:spPr>
          <a:xfrm>
            <a:off x="3674797" y="2201915"/>
            <a:ext cx="17946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540" name="Google Shape;1540;p30"/>
          <p:cNvSpPr txBox="1">
            <a:spLocks noGrp="1"/>
          </p:cNvSpPr>
          <p:nvPr>
            <p:ph type="subTitle" idx="5"/>
          </p:nvPr>
        </p:nvSpPr>
        <p:spPr>
          <a:xfrm>
            <a:off x="6412578" y="1878656"/>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541" name="Google Shape;1541;p30"/>
          <p:cNvSpPr txBox="1">
            <a:spLocks noGrp="1"/>
          </p:cNvSpPr>
          <p:nvPr>
            <p:ph type="subTitle" idx="6"/>
          </p:nvPr>
        </p:nvSpPr>
        <p:spPr>
          <a:xfrm>
            <a:off x="6246828" y="2201915"/>
            <a:ext cx="17946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542" name="Google Shape;1542;p30"/>
          <p:cNvSpPr txBox="1">
            <a:spLocks noGrp="1"/>
          </p:cNvSpPr>
          <p:nvPr>
            <p:ph type="subTitle" idx="7"/>
          </p:nvPr>
        </p:nvSpPr>
        <p:spPr>
          <a:xfrm>
            <a:off x="1268322" y="3569343"/>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543" name="Google Shape;1543;p30"/>
          <p:cNvSpPr txBox="1">
            <a:spLocks noGrp="1"/>
          </p:cNvSpPr>
          <p:nvPr>
            <p:ph type="subTitle" idx="8"/>
          </p:nvPr>
        </p:nvSpPr>
        <p:spPr>
          <a:xfrm>
            <a:off x="1102572" y="3895090"/>
            <a:ext cx="17946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544" name="Google Shape;1544;p30"/>
          <p:cNvSpPr txBox="1">
            <a:spLocks noGrp="1"/>
          </p:cNvSpPr>
          <p:nvPr>
            <p:ph type="subTitle" idx="9"/>
          </p:nvPr>
        </p:nvSpPr>
        <p:spPr>
          <a:xfrm>
            <a:off x="3840547" y="3569343"/>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545" name="Google Shape;1545;p30"/>
          <p:cNvSpPr txBox="1">
            <a:spLocks noGrp="1"/>
          </p:cNvSpPr>
          <p:nvPr>
            <p:ph type="subTitle" idx="13"/>
          </p:nvPr>
        </p:nvSpPr>
        <p:spPr>
          <a:xfrm>
            <a:off x="3674797" y="3895090"/>
            <a:ext cx="17946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546" name="Google Shape;1546;p30"/>
          <p:cNvSpPr txBox="1">
            <a:spLocks noGrp="1"/>
          </p:cNvSpPr>
          <p:nvPr>
            <p:ph type="subTitle" idx="14"/>
          </p:nvPr>
        </p:nvSpPr>
        <p:spPr>
          <a:xfrm>
            <a:off x="6412578" y="3569343"/>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547" name="Google Shape;1547;p30"/>
          <p:cNvSpPr txBox="1">
            <a:spLocks noGrp="1"/>
          </p:cNvSpPr>
          <p:nvPr>
            <p:ph type="subTitle" idx="15"/>
          </p:nvPr>
        </p:nvSpPr>
        <p:spPr>
          <a:xfrm>
            <a:off x="6246828" y="3895090"/>
            <a:ext cx="17946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548" name="Google Shape;1548;p30"/>
          <p:cNvSpPr txBox="1">
            <a:spLocks noGrp="1"/>
          </p:cNvSpPr>
          <p:nvPr>
            <p:ph type="title"/>
          </p:nvPr>
        </p:nvSpPr>
        <p:spPr>
          <a:xfrm>
            <a:off x="548640" y="548640"/>
            <a:ext cx="8046600" cy="502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None/>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1549" name="Google Shape;1549;p30"/>
          <p:cNvSpPr/>
          <p:nvPr/>
        </p:nvSpPr>
        <p:spPr>
          <a:xfrm flipH="1">
            <a:off x="-2080611" y="-1705220"/>
            <a:ext cx="2793827" cy="3682841"/>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0"/>
          <p:cNvSpPr/>
          <p:nvPr/>
        </p:nvSpPr>
        <p:spPr>
          <a:xfrm>
            <a:off x="8818839" y="451155"/>
            <a:ext cx="2793827" cy="3682841"/>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0"/>
          <p:cNvSpPr/>
          <p:nvPr/>
        </p:nvSpPr>
        <p:spPr>
          <a:xfrm>
            <a:off x="3493600" y="134375"/>
            <a:ext cx="181200" cy="1812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0"/>
          <p:cNvSpPr/>
          <p:nvPr/>
        </p:nvSpPr>
        <p:spPr>
          <a:xfrm flipH="1">
            <a:off x="6154425" y="134375"/>
            <a:ext cx="92400" cy="924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0"/>
          <p:cNvSpPr/>
          <p:nvPr/>
        </p:nvSpPr>
        <p:spPr>
          <a:xfrm flipH="1">
            <a:off x="5621025" y="121775"/>
            <a:ext cx="181200" cy="1812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0"/>
          <p:cNvSpPr/>
          <p:nvPr/>
        </p:nvSpPr>
        <p:spPr>
          <a:xfrm flipH="1">
            <a:off x="7678425" y="121775"/>
            <a:ext cx="181200" cy="181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0"/>
          <p:cNvSpPr/>
          <p:nvPr/>
        </p:nvSpPr>
        <p:spPr>
          <a:xfrm flipH="1">
            <a:off x="1764250" y="178775"/>
            <a:ext cx="92400" cy="9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0"/>
          <p:cNvSpPr/>
          <p:nvPr/>
        </p:nvSpPr>
        <p:spPr>
          <a:xfrm flipH="1">
            <a:off x="2221450" y="89975"/>
            <a:ext cx="181200" cy="181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0"/>
          <p:cNvSpPr/>
          <p:nvPr/>
        </p:nvSpPr>
        <p:spPr>
          <a:xfrm flipH="1">
            <a:off x="2831025" y="206700"/>
            <a:ext cx="64500" cy="6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0"/>
          <p:cNvSpPr/>
          <p:nvPr/>
        </p:nvSpPr>
        <p:spPr>
          <a:xfrm flipH="1">
            <a:off x="372000" y="2038550"/>
            <a:ext cx="64500" cy="6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0"/>
          <p:cNvSpPr/>
          <p:nvPr/>
        </p:nvSpPr>
        <p:spPr>
          <a:xfrm flipH="1">
            <a:off x="101950" y="2412900"/>
            <a:ext cx="132000" cy="132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CUSTOM_9">
    <p:bg>
      <p:bgPr>
        <a:gradFill>
          <a:gsLst>
            <a:gs pos="0">
              <a:srgbClr val="762EE1"/>
            </a:gs>
            <a:gs pos="38000">
              <a:srgbClr val="B26FFB"/>
            </a:gs>
            <a:gs pos="100000">
              <a:schemeClr val="lt2"/>
            </a:gs>
          </a:gsLst>
          <a:lin ang="5400700" scaled="0"/>
        </a:gradFill>
        <a:effectLst/>
      </p:bgPr>
    </p:bg>
    <p:spTree>
      <p:nvGrpSpPr>
        <p:cNvPr id="1" name="Shape 1583"/>
        <p:cNvGrpSpPr/>
        <p:nvPr/>
      </p:nvGrpSpPr>
      <p:grpSpPr>
        <a:xfrm>
          <a:off x="0" y="0"/>
          <a:ext cx="0" cy="0"/>
          <a:chOff x="0" y="0"/>
          <a:chExt cx="0" cy="0"/>
        </a:xfrm>
      </p:grpSpPr>
      <p:sp>
        <p:nvSpPr>
          <p:cNvPr id="1584" name="Google Shape;1584;p32"/>
          <p:cNvSpPr/>
          <p:nvPr/>
        </p:nvSpPr>
        <p:spPr>
          <a:xfrm>
            <a:off x="-40476" y="-2695110"/>
            <a:ext cx="9224952" cy="9652775"/>
          </a:xfrm>
          <a:custGeom>
            <a:avLst/>
            <a:gdLst/>
            <a:ahLst/>
            <a:cxnLst/>
            <a:rect l="l" t="t" r="r" b="b"/>
            <a:pathLst>
              <a:path w="115449" h="115450" extrusionOk="0">
                <a:moveTo>
                  <a:pt x="10485" y="246"/>
                </a:moveTo>
                <a:lnTo>
                  <a:pt x="10485" y="10486"/>
                </a:lnTo>
                <a:lnTo>
                  <a:pt x="245" y="10486"/>
                </a:lnTo>
                <a:lnTo>
                  <a:pt x="245" y="246"/>
                </a:lnTo>
                <a:close/>
                <a:moveTo>
                  <a:pt x="20951" y="246"/>
                </a:moveTo>
                <a:lnTo>
                  <a:pt x="20951" y="10486"/>
                </a:lnTo>
                <a:lnTo>
                  <a:pt x="10711" y="10486"/>
                </a:lnTo>
                <a:lnTo>
                  <a:pt x="10711" y="246"/>
                </a:lnTo>
                <a:close/>
                <a:moveTo>
                  <a:pt x="31436" y="246"/>
                </a:moveTo>
                <a:lnTo>
                  <a:pt x="31436" y="10486"/>
                </a:lnTo>
                <a:lnTo>
                  <a:pt x="21177" y="10486"/>
                </a:lnTo>
                <a:lnTo>
                  <a:pt x="21177" y="246"/>
                </a:lnTo>
                <a:close/>
                <a:moveTo>
                  <a:pt x="41902" y="246"/>
                </a:moveTo>
                <a:lnTo>
                  <a:pt x="41902" y="10486"/>
                </a:lnTo>
                <a:lnTo>
                  <a:pt x="31662" y="10486"/>
                </a:lnTo>
                <a:lnTo>
                  <a:pt x="31662" y="246"/>
                </a:lnTo>
                <a:close/>
                <a:moveTo>
                  <a:pt x="52369" y="246"/>
                </a:moveTo>
                <a:lnTo>
                  <a:pt x="52369" y="10486"/>
                </a:lnTo>
                <a:lnTo>
                  <a:pt x="42128" y="10486"/>
                </a:lnTo>
                <a:lnTo>
                  <a:pt x="42128" y="246"/>
                </a:lnTo>
                <a:close/>
                <a:moveTo>
                  <a:pt x="62854" y="246"/>
                </a:moveTo>
                <a:lnTo>
                  <a:pt x="62854" y="10486"/>
                </a:lnTo>
                <a:lnTo>
                  <a:pt x="52613" y="10486"/>
                </a:lnTo>
                <a:lnTo>
                  <a:pt x="52613" y="246"/>
                </a:lnTo>
                <a:close/>
                <a:moveTo>
                  <a:pt x="73320" y="246"/>
                </a:moveTo>
                <a:lnTo>
                  <a:pt x="73320" y="10486"/>
                </a:lnTo>
                <a:lnTo>
                  <a:pt x="63080" y="10486"/>
                </a:lnTo>
                <a:lnTo>
                  <a:pt x="63080" y="246"/>
                </a:lnTo>
                <a:close/>
                <a:moveTo>
                  <a:pt x="83805" y="246"/>
                </a:moveTo>
                <a:lnTo>
                  <a:pt x="83805" y="10486"/>
                </a:lnTo>
                <a:lnTo>
                  <a:pt x="73546" y="10486"/>
                </a:lnTo>
                <a:lnTo>
                  <a:pt x="73546" y="246"/>
                </a:lnTo>
                <a:close/>
                <a:moveTo>
                  <a:pt x="94271" y="246"/>
                </a:moveTo>
                <a:lnTo>
                  <a:pt x="94271" y="10486"/>
                </a:lnTo>
                <a:lnTo>
                  <a:pt x="84031" y="10486"/>
                </a:lnTo>
                <a:lnTo>
                  <a:pt x="84031" y="246"/>
                </a:lnTo>
                <a:close/>
                <a:moveTo>
                  <a:pt x="104737" y="246"/>
                </a:moveTo>
                <a:lnTo>
                  <a:pt x="104737" y="10486"/>
                </a:lnTo>
                <a:lnTo>
                  <a:pt x="94497" y="10486"/>
                </a:lnTo>
                <a:lnTo>
                  <a:pt x="94497" y="246"/>
                </a:lnTo>
                <a:close/>
                <a:moveTo>
                  <a:pt x="115222" y="246"/>
                </a:moveTo>
                <a:lnTo>
                  <a:pt x="115222" y="10486"/>
                </a:lnTo>
                <a:lnTo>
                  <a:pt x="104982" y="10486"/>
                </a:lnTo>
                <a:lnTo>
                  <a:pt x="104982" y="246"/>
                </a:lnTo>
                <a:close/>
                <a:moveTo>
                  <a:pt x="10485" y="10712"/>
                </a:moveTo>
                <a:lnTo>
                  <a:pt x="10485" y="20952"/>
                </a:lnTo>
                <a:lnTo>
                  <a:pt x="245" y="20952"/>
                </a:lnTo>
                <a:lnTo>
                  <a:pt x="245" y="10712"/>
                </a:lnTo>
                <a:close/>
                <a:moveTo>
                  <a:pt x="20951" y="10712"/>
                </a:moveTo>
                <a:lnTo>
                  <a:pt x="20951" y="20952"/>
                </a:lnTo>
                <a:lnTo>
                  <a:pt x="10711" y="20952"/>
                </a:lnTo>
                <a:lnTo>
                  <a:pt x="10711" y="10712"/>
                </a:lnTo>
                <a:close/>
                <a:moveTo>
                  <a:pt x="31436" y="10712"/>
                </a:moveTo>
                <a:lnTo>
                  <a:pt x="31436" y="20952"/>
                </a:lnTo>
                <a:lnTo>
                  <a:pt x="21177" y="20952"/>
                </a:lnTo>
                <a:lnTo>
                  <a:pt x="21177" y="10712"/>
                </a:lnTo>
                <a:close/>
                <a:moveTo>
                  <a:pt x="41902" y="10712"/>
                </a:moveTo>
                <a:lnTo>
                  <a:pt x="41902" y="20952"/>
                </a:lnTo>
                <a:lnTo>
                  <a:pt x="31662" y="20952"/>
                </a:lnTo>
                <a:lnTo>
                  <a:pt x="31662" y="10712"/>
                </a:lnTo>
                <a:close/>
                <a:moveTo>
                  <a:pt x="52369" y="10712"/>
                </a:moveTo>
                <a:lnTo>
                  <a:pt x="52369" y="20952"/>
                </a:lnTo>
                <a:lnTo>
                  <a:pt x="42128" y="20952"/>
                </a:lnTo>
                <a:lnTo>
                  <a:pt x="42128" y="10712"/>
                </a:lnTo>
                <a:close/>
                <a:moveTo>
                  <a:pt x="62854" y="10712"/>
                </a:moveTo>
                <a:lnTo>
                  <a:pt x="62854" y="20952"/>
                </a:lnTo>
                <a:lnTo>
                  <a:pt x="52613" y="20952"/>
                </a:lnTo>
                <a:lnTo>
                  <a:pt x="52613" y="10712"/>
                </a:lnTo>
                <a:close/>
                <a:moveTo>
                  <a:pt x="73320" y="10712"/>
                </a:moveTo>
                <a:lnTo>
                  <a:pt x="73320" y="20952"/>
                </a:lnTo>
                <a:lnTo>
                  <a:pt x="63080" y="20952"/>
                </a:lnTo>
                <a:lnTo>
                  <a:pt x="63080" y="10712"/>
                </a:lnTo>
                <a:close/>
                <a:moveTo>
                  <a:pt x="83805" y="10712"/>
                </a:moveTo>
                <a:lnTo>
                  <a:pt x="83805" y="20952"/>
                </a:lnTo>
                <a:lnTo>
                  <a:pt x="73546" y="20952"/>
                </a:lnTo>
                <a:lnTo>
                  <a:pt x="73546" y="10712"/>
                </a:lnTo>
                <a:close/>
                <a:moveTo>
                  <a:pt x="94271" y="10712"/>
                </a:moveTo>
                <a:lnTo>
                  <a:pt x="94271" y="20952"/>
                </a:lnTo>
                <a:lnTo>
                  <a:pt x="84031" y="20952"/>
                </a:lnTo>
                <a:lnTo>
                  <a:pt x="84031" y="10712"/>
                </a:lnTo>
                <a:close/>
                <a:moveTo>
                  <a:pt x="104737" y="10712"/>
                </a:moveTo>
                <a:lnTo>
                  <a:pt x="104737" y="20952"/>
                </a:lnTo>
                <a:lnTo>
                  <a:pt x="94497" y="20952"/>
                </a:lnTo>
                <a:lnTo>
                  <a:pt x="94497" y="10712"/>
                </a:lnTo>
                <a:close/>
                <a:moveTo>
                  <a:pt x="115222" y="10712"/>
                </a:moveTo>
                <a:lnTo>
                  <a:pt x="115222" y="20952"/>
                </a:lnTo>
                <a:lnTo>
                  <a:pt x="104982" y="20952"/>
                </a:lnTo>
                <a:lnTo>
                  <a:pt x="104982" y="10712"/>
                </a:lnTo>
                <a:close/>
                <a:moveTo>
                  <a:pt x="10485" y="21178"/>
                </a:moveTo>
                <a:lnTo>
                  <a:pt x="10485" y="31437"/>
                </a:lnTo>
                <a:lnTo>
                  <a:pt x="245" y="31437"/>
                </a:lnTo>
                <a:lnTo>
                  <a:pt x="245" y="21178"/>
                </a:lnTo>
                <a:close/>
                <a:moveTo>
                  <a:pt x="20951" y="21178"/>
                </a:moveTo>
                <a:lnTo>
                  <a:pt x="20951" y="31437"/>
                </a:lnTo>
                <a:lnTo>
                  <a:pt x="10711" y="31437"/>
                </a:lnTo>
                <a:lnTo>
                  <a:pt x="10711" y="21178"/>
                </a:lnTo>
                <a:close/>
                <a:moveTo>
                  <a:pt x="31436" y="21178"/>
                </a:moveTo>
                <a:lnTo>
                  <a:pt x="31436" y="31437"/>
                </a:lnTo>
                <a:lnTo>
                  <a:pt x="21177" y="31437"/>
                </a:lnTo>
                <a:lnTo>
                  <a:pt x="21177" y="21178"/>
                </a:lnTo>
                <a:close/>
                <a:moveTo>
                  <a:pt x="41902" y="21178"/>
                </a:moveTo>
                <a:lnTo>
                  <a:pt x="41902" y="31437"/>
                </a:lnTo>
                <a:lnTo>
                  <a:pt x="31662" y="31437"/>
                </a:lnTo>
                <a:lnTo>
                  <a:pt x="31662" y="21178"/>
                </a:lnTo>
                <a:close/>
                <a:moveTo>
                  <a:pt x="52369" y="21178"/>
                </a:moveTo>
                <a:lnTo>
                  <a:pt x="52369" y="31437"/>
                </a:lnTo>
                <a:lnTo>
                  <a:pt x="42128" y="31437"/>
                </a:lnTo>
                <a:lnTo>
                  <a:pt x="42128" y="21178"/>
                </a:lnTo>
                <a:close/>
                <a:moveTo>
                  <a:pt x="62854" y="21178"/>
                </a:moveTo>
                <a:lnTo>
                  <a:pt x="62854" y="31437"/>
                </a:lnTo>
                <a:lnTo>
                  <a:pt x="52613" y="31437"/>
                </a:lnTo>
                <a:lnTo>
                  <a:pt x="52613" y="21178"/>
                </a:lnTo>
                <a:close/>
                <a:moveTo>
                  <a:pt x="73320" y="21178"/>
                </a:moveTo>
                <a:lnTo>
                  <a:pt x="73320" y="31437"/>
                </a:lnTo>
                <a:lnTo>
                  <a:pt x="63080" y="31437"/>
                </a:lnTo>
                <a:lnTo>
                  <a:pt x="63080" y="21178"/>
                </a:lnTo>
                <a:close/>
                <a:moveTo>
                  <a:pt x="83805" y="21178"/>
                </a:moveTo>
                <a:lnTo>
                  <a:pt x="83805" y="31437"/>
                </a:lnTo>
                <a:lnTo>
                  <a:pt x="73546" y="31437"/>
                </a:lnTo>
                <a:lnTo>
                  <a:pt x="73546" y="21178"/>
                </a:lnTo>
                <a:close/>
                <a:moveTo>
                  <a:pt x="94271" y="21178"/>
                </a:moveTo>
                <a:lnTo>
                  <a:pt x="94271" y="31437"/>
                </a:lnTo>
                <a:lnTo>
                  <a:pt x="84031" y="31437"/>
                </a:lnTo>
                <a:lnTo>
                  <a:pt x="84031" y="21178"/>
                </a:lnTo>
                <a:close/>
                <a:moveTo>
                  <a:pt x="104737" y="21178"/>
                </a:moveTo>
                <a:lnTo>
                  <a:pt x="104737" y="31437"/>
                </a:lnTo>
                <a:lnTo>
                  <a:pt x="94497" y="31437"/>
                </a:lnTo>
                <a:lnTo>
                  <a:pt x="94497" y="21178"/>
                </a:lnTo>
                <a:close/>
                <a:moveTo>
                  <a:pt x="115222" y="21178"/>
                </a:moveTo>
                <a:lnTo>
                  <a:pt x="115222" y="31437"/>
                </a:lnTo>
                <a:lnTo>
                  <a:pt x="104982" y="31437"/>
                </a:lnTo>
                <a:lnTo>
                  <a:pt x="104982" y="21178"/>
                </a:lnTo>
                <a:close/>
                <a:moveTo>
                  <a:pt x="10485" y="31663"/>
                </a:moveTo>
                <a:lnTo>
                  <a:pt x="10485" y="41903"/>
                </a:lnTo>
                <a:lnTo>
                  <a:pt x="245" y="41903"/>
                </a:lnTo>
                <a:lnTo>
                  <a:pt x="245" y="31663"/>
                </a:lnTo>
                <a:close/>
                <a:moveTo>
                  <a:pt x="20951" y="31663"/>
                </a:moveTo>
                <a:lnTo>
                  <a:pt x="20951" y="41903"/>
                </a:lnTo>
                <a:lnTo>
                  <a:pt x="10711" y="41903"/>
                </a:lnTo>
                <a:lnTo>
                  <a:pt x="10711" y="31663"/>
                </a:lnTo>
                <a:close/>
                <a:moveTo>
                  <a:pt x="31436" y="31663"/>
                </a:moveTo>
                <a:lnTo>
                  <a:pt x="31436" y="41903"/>
                </a:lnTo>
                <a:lnTo>
                  <a:pt x="21177" y="41903"/>
                </a:lnTo>
                <a:lnTo>
                  <a:pt x="21177" y="31663"/>
                </a:lnTo>
                <a:close/>
                <a:moveTo>
                  <a:pt x="41902" y="31663"/>
                </a:moveTo>
                <a:lnTo>
                  <a:pt x="41902" y="41903"/>
                </a:lnTo>
                <a:lnTo>
                  <a:pt x="31662" y="41903"/>
                </a:lnTo>
                <a:lnTo>
                  <a:pt x="31662" y="31663"/>
                </a:lnTo>
                <a:close/>
                <a:moveTo>
                  <a:pt x="52369" y="31663"/>
                </a:moveTo>
                <a:lnTo>
                  <a:pt x="52369" y="41903"/>
                </a:lnTo>
                <a:lnTo>
                  <a:pt x="42128" y="41903"/>
                </a:lnTo>
                <a:lnTo>
                  <a:pt x="42128" y="31663"/>
                </a:lnTo>
                <a:close/>
                <a:moveTo>
                  <a:pt x="62854" y="31663"/>
                </a:moveTo>
                <a:lnTo>
                  <a:pt x="62854" y="41903"/>
                </a:lnTo>
                <a:lnTo>
                  <a:pt x="52613" y="41903"/>
                </a:lnTo>
                <a:lnTo>
                  <a:pt x="52613" y="31663"/>
                </a:lnTo>
                <a:close/>
                <a:moveTo>
                  <a:pt x="73320" y="31663"/>
                </a:moveTo>
                <a:lnTo>
                  <a:pt x="73320" y="41903"/>
                </a:lnTo>
                <a:lnTo>
                  <a:pt x="63080" y="41903"/>
                </a:lnTo>
                <a:lnTo>
                  <a:pt x="63080" y="31663"/>
                </a:lnTo>
                <a:close/>
                <a:moveTo>
                  <a:pt x="83805" y="31663"/>
                </a:moveTo>
                <a:lnTo>
                  <a:pt x="83805" y="41903"/>
                </a:lnTo>
                <a:lnTo>
                  <a:pt x="73546" y="41903"/>
                </a:lnTo>
                <a:lnTo>
                  <a:pt x="73546" y="31663"/>
                </a:lnTo>
                <a:close/>
                <a:moveTo>
                  <a:pt x="94271" y="31663"/>
                </a:moveTo>
                <a:lnTo>
                  <a:pt x="94271" y="41903"/>
                </a:lnTo>
                <a:lnTo>
                  <a:pt x="84031" y="41903"/>
                </a:lnTo>
                <a:lnTo>
                  <a:pt x="84031" y="31663"/>
                </a:lnTo>
                <a:close/>
                <a:moveTo>
                  <a:pt x="104737" y="31663"/>
                </a:moveTo>
                <a:lnTo>
                  <a:pt x="104737" y="41903"/>
                </a:lnTo>
                <a:lnTo>
                  <a:pt x="94497" y="41903"/>
                </a:lnTo>
                <a:lnTo>
                  <a:pt x="94497" y="31663"/>
                </a:lnTo>
                <a:close/>
                <a:moveTo>
                  <a:pt x="115222" y="31663"/>
                </a:moveTo>
                <a:lnTo>
                  <a:pt x="115222" y="41903"/>
                </a:lnTo>
                <a:lnTo>
                  <a:pt x="104982" y="41903"/>
                </a:lnTo>
                <a:lnTo>
                  <a:pt x="104982" y="31663"/>
                </a:lnTo>
                <a:close/>
                <a:moveTo>
                  <a:pt x="10485" y="42129"/>
                </a:moveTo>
                <a:lnTo>
                  <a:pt x="10485" y="52370"/>
                </a:lnTo>
                <a:lnTo>
                  <a:pt x="245" y="52370"/>
                </a:lnTo>
                <a:lnTo>
                  <a:pt x="245" y="42129"/>
                </a:lnTo>
                <a:close/>
                <a:moveTo>
                  <a:pt x="20951" y="42129"/>
                </a:moveTo>
                <a:lnTo>
                  <a:pt x="20951" y="52370"/>
                </a:lnTo>
                <a:lnTo>
                  <a:pt x="10711" y="52370"/>
                </a:lnTo>
                <a:lnTo>
                  <a:pt x="10711" y="42129"/>
                </a:lnTo>
                <a:close/>
                <a:moveTo>
                  <a:pt x="31436" y="42129"/>
                </a:moveTo>
                <a:lnTo>
                  <a:pt x="31436" y="52370"/>
                </a:lnTo>
                <a:lnTo>
                  <a:pt x="21177" y="52370"/>
                </a:lnTo>
                <a:lnTo>
                  <a:pt x="21177" y="42129"/>
                </a:lnTo>
                <a:close/>
                <a:moveTo>
                  <a:pt x="41902" y="42129"/>
                </a:moveTo>
                <a:lnTo>
                  <a:pt x="41902" y="52370"/>
                </a:lnTo>
                <a:lnTo>
                  <a:pt x="31662" y="52370"/>
                </a:lnTo>
                <a:lnTo>
                  <a:pt x="31662" y="42129"/>
                </a:lnTo>
                <a:close/>
                <a:moveTo>
                  <a:pt x="52369" y="42129"/>
                </a:moveTo>
                <a:lnTo>
                  <a:pt x="52369" y="52370"/>
                </a:lnTo>
                <a:lnTo>
                  <a:pt x="42128" y="52370"/>
                </a:lnTo>
                <a:lnTo>
                  <a:pt x="42128" y="42129"/>
                </a:lnTo>
                <a:close/>
                <a:moveTo>
                  <a:pt x="62854" y="42129"/>
                </a:moveTo>
                <a:lnTo>
                  <a:pt x="62854" y="52370"/>
                </a:lnTo>
                <a:lnTo>
                  <a:pt x="52613" y="52370"/>
                </a:lnTo>
                <a:lnTo>
                  <a:pt x="52613" y="42129"/>
                </a:lnTo>
                <a:close/>
                <a:moveTo>
                  <a:pt x="73320" y="42129"/>
                </a:moveTo>
                <a:lnTo>
                  <a:pt x="73320" y="52370"/>
                </a:lnTo>
                <a:lnTo>
                  <a:pt x="63080" y="52370"/>
                </a:lnTo>
                <a:lnTo>
                  <a:pt x="63080" y="42129"/>
                </a:lnTo>
                <a:close/>
                <a:moveTo>
                  <a:pt x="83805" y="42129"/>
                </a:moveTo>
                <a:lnTo>
                  <a:pt x="83805" y="52370"/>
                </a:lnTo>
                <a:lnTo>
                  <a:pt x="73546" y="52370"/>
                </a:lnTo>
                <a:lnTo>
                  <a:pt x="73546" y="42129"/>
                </a:lnTo>
                <a:close/>
                <a:moveTo>
                  <a:pt x="94271" y="42129"/>
                </a:moveTo>
                <a:lnTo>
                  <a:pt x="94271" y="52370"/>
                </a:lnTo>
                <a:lnTo>
                  <a:pt x="84031" y="52370"/>
                </a:lnTo>
                <a:lnTo>
                  <a:pt x="84031" y="42129"/>
                </a:lnTo>
                <a:close/>
                <a:moveTo>
                  <a:pt x="104737" y="42129"/>
                </a:moveTo>
                <a:lnTo>
                  <a:pt x="104737" y="52370"/>
                </a:lnTo>
                <a:lnTo>
                  <a:pt x="94497" y="52370"/>
                </a:lnTo>
                <a:lnTo>
                  <a:pt x="94497" y="42129"/>
                </a:lnTo>
                <a:close/>
                <a:moveTo>
                  <a:pt x="115222" y="42129"/>
                </a:moveTo>
                <a:lnTo>
                  <a:pt x="115222" y="52370"/>
                </a:lnTo>
                <a:lnTo>
                  <a:pt x="104982" y="52370"/>
                </a:lnTo>
                <a:lnTo>
                  <a:pt x="104982" y="42129"/>
                </a:lnTo>
                <a:close/>
                <a:moveTo>
                  <a:pt x="10485" y="52614"/>
                </a:moveTo>
                <a:lnTo>
                  <a:pt x="10485" y="62855"/>
                </a:lnTo>
                <a:lnTo>
                  <a:pt x="245" y="62855"/>
                </a:lnTo>
                <a:lnTo>
                  <a:pt x="245" y="52614"/>
                </a:lnTo>
                <a:close/>
                <a:moveTo>
                  <a:pt x="20951" y="52614"/>
                </a:moveTo>
                <a:lnTo>
                  <a:pt x="20951" y="62855"/>
                </a:lnTo>
                <a:lnTo>
                  <a:pt x="10711" y="62855"/>
                </a:lnTo>
                <a:lnTo>
                  <a:pt x="10711" y="52614"/>
                </a:lnTo>
                <a:close/>
                <a:moveTo>
                  <a:pt x="31436" y="52614"/>
                </a:moveTo>
                <a:lnTo>
                  <a:pt x="31436" y="62855"/>
                </a:lnTo>
                <a:lnTo>
                  <a:pt x="21177" y="62855"/>
                </a:lnTo>
                <a:lnTo>
                  <a:pt x="21177" y="52614"/>
                </a:lnTo>
                <a:close/>
                <a:moveTo>
                  <a:pt x="41902" y="52614"/>
                </a:moveTo>
                <a:lnTo>
                  <a:pt x="41902" y="62855"/>
                </a:lnTo>
                <a:lnTo>
                  <a:pt x="31662" y="62855"/>
                </a:lnTo>
                <a:lnTo>
                  <a:pt x="31662" y="52614"/>
                </a:lnTo>
                <a:close/>
                <a:moveTo>
                  <a:pt x="52369" y="52614"/>
                </a:moveTo>
                <a:lnTo>
                  <a:pt x="52369" y="62855"/>
                </a:lnTo>
                <a:lnTo>
                  <a:pt x="42128" y="62855"/>
                </a:lnTo>
                <a:lnTo>
                  <a:pt x="42128" y="52614"/>
                </a:lnTo>
                <a:close/>
                <a:moveTo>
                  <a:pt x="62854" y="52614"/>
                </a:moveTo>
                <a:lnTo>
                  <a:pt x="62854" y="62855"/>
                </a:lnTo>
                <a:lnTo>
                  <a:pt x="52613" y="62855"/>
                </a:lnTo>
                <a:lnTo>
                  <a:pt x="52613" y="52614"/>
                </a:lnTo>
                <a:close/>
                <a:moveTo>
                  <a:pt x="73320" y="52614"/>
                </a:moveTo>
                <a:lnTo>
                  <a:pt x="73320" y="62855"/>
                </a:lnTo>
                <a:lnTo>
                  <a:pt x="63080" y="62855"/>
                </a:lnTo>
                <a:lnTo>
                  <a:pt x="63080" y="52614"/>
                </a:lnTo>
                <a:close/>
                <a:moveTo>
                  <a:pt x="83805" y="52614"/>
                </a:moveTo>
                <a:lnTo>
                  <a:pt x="83805" y="62855"/>
                </a:lnTo>
                <a:lnTo>
                  <a:pt x="73546" y="62855"/>
                </a:lnTo>
                <a:lnTo>
                  <a:pt x="73546" y="52614"/>
                </a:lnTo>
                <a:close/>
                <a:moveTo>
                  <a:pt x="94271" y="52614"/>
                </a:moveTo>
                <a:lnTo>
                  <a:pt x="94271" y="62855"/>
                </a:lnTo>
                <a:lnTo>
                  <a:pt x="84031" y="62855"/>
                </a:lnTo>
                <a:lnTo>
                  <a:pt x="84031" y="52614"/>
                </a:lnTo>
                <a:close/>
                <a:moveTo>
                  <a:pt x="104737" y="52614"/>
                </a:moveTo>
                <a:lnTo>
                  <a:pt x="104737" y="62855"/>
                </a:lnTo>
                <a:lnTo>
                  <a:pt x="94497" y="62855"/>
                </a:lnTo>
                <a:lnTo>
                  <a:pt x="94497" y="52614"/>
                </a:lnTo>
                <a:close/>
                <a:moveTo>
                  <a:pt x="115222" y="52614"/>
                </a:moveTo>
                <a:lnTo>
                  <a:pt x="115222" y="62855"/>
                </a:lnTo>
                <a:lnTo>
                  <a:pt x="104982" y="62855"/>
                </a:lnTo>
                <a:lnTo>
                  <a:pt x="104982" y="52614"/>
                </a:lnTo>
                <a:close/>
                <a:moveTo>
                  <a:pt x="10485" y="63080"/>
                </a:moveTo>
                <a:lnTo>
                  <a:pt x="10485" y="73321"/>
                </a:lnTo>
                <a:lnTo>
                  <a:pt x="245" y="73321"/>
                </a:lnTo>
                <a:lnTo>
                  <a:pt x="245" y="63080"/>
                </a:lnTo>
                <a:close/>
                <a:moveTo>
                  <a:pt x="20951" y="63080"/>
                </a:moveTo>
                <a:lnTo>
                  <a:pt x="20951" y="73321"/>
                </a:lnTo>
                <a:lnTo>
                  <a:pt x="10711" y="73321"/>
                </a:lnTo>
                <a:lnTo>
                  <a:pt x="10711" y="63080"/>
                </a:lnTo>
                <a:close/>
                <a:moveTo>
                  <a:pt x="31436" y="63080"/>
                </a:moveTo>
                <a:lnTo>
                  <a:pt x="31436" y="73321"/>
                </a:lnTo>
                <a:lnTo>
                  <a:pt x="21177" y="73321"/>
                </a:lnTo>
                <a:lnTo>
                  <a:pt x="21177" y="63080"/>
                </a:lnTo>
                <a:close/>
                <a:moveTo>
                  <a:pt x="41902" y="63080"/>
                </a:moveTo>
                <a:lnTo>
                  <a:pt x="41902" y="73321"/>
                </a:lnTo>
                <a:lnTo>
                  <a:pt x="31662" y="73321"/>
                </a:lnTo>
                <a:lnTo>
                  <a:pt x="31662" y="63080"/>
                </a:lnTo>
                <a:close/>
                <a:moveTo>
                  <a:pt x="52369" y="63080"/>
                </a:moveTo>
                <a:lnTo>
                  <a:pt x="52369" y="73321"/>
                </a:lnTo>
                <a:lnTo>
                  <a:pt x="42128" y="73321"/>
                </a:lnTo>
                <a:lnTo>
                  <a:pt x="42128" y="63080"/>
                </a:lnTo>
                <a:close/>
                <a:moveTo>
                  <a:pt x="62854" y="63080"/>
                </a:moveTo>
                <a:lnTo>
                  <a:pt x="62854" y="73321"/>
                </a:lnTo>
                <a:lnTo>
                  <a:pt x="52613" y="73321"/>
                </a:lnTo>
                <a:lnTo>
                  <a:pt x="52613" y="63080"/>
                </a:lnTo>
                <a:close/>
                <a:moveTo>
                  <a:pt x="73320" y="63080"/>
                </a:moveTo>
                <a:lnTo>
                  <a:pt x="73320" y="73321"/>
                </a:lnTo>
                <a:lnTo>
                  <a:pt x="63080" y="73321"/>
                </a:lnTo>
                <a:lnTo>
                  <a:pt x="63080" y="63080"/>
                </a:lnTo>
                <a:close/>
                <a:moveTo>
                  <a:pt x="83805" y="63080"/>
                </a:moveTo>
                <a:lnTo>
                  <a:pt x="83805" y="73321"/>
                </a:lnTo>
                <a:lnTo>
                  <a:pt x="73546" y="73321"/>
                </a:lnTo>
                <a:lnTo>
                  <a:pt x="73546" y="63080"/>
                </a:lnTo>
                <a:close/>
                <a:moveTo>
                  <a:pt x="94271" y="63080"/>
                </a:moveTo>
                <a:lnTo>
                  <a:pt x="94271" y="73321"/>
                </a:lnTo>
                <a:lnTo>
                  <a:pt x="84031" y="73321"/>
                </a:lnTo>
                <a:lnTo>
                  <a:pt x="84031" y="63080"/>
                </a:lnTo>
                <a:close/>
                <a:moveTo>
                  <a:pt x="104737" y="63080"/>
                </a:moveTo>
                <a:lnTo>
                  <a:pt x="104737" y="73321"/>
                </a:lnTo>
                <a:lnTo>
                  <a:pt x="94497" y="73321"/>
                </a:lnTo>
                <a:lnTo>
                  <a:pt x="94497" y="63080"/>
                </a:lnTo>
                <a:close/>
                <a:moveTo>
                  <a:pt x="115222" y="63080"/>
                </a:moveTo>
                <a:lnTo>
                  <a:pt x="115222" y="73321"/>
                </a:lnTo>
                <a:lnTo>
                  <a:pt x="104982" y="73321"/>
                </a:lnTo>
                <a:lnTo>
                  <a:pt x="104982" y="63080"/>
                </a:lnTo>
                <a:close/>
                <a:moveTo>
                  <a:pt x="10485" y="73547"/>
                </a:moveTo>
                <a:lnTo>
                  <a:pt x="10485" y="83806"/>
                </a:lnTo>
                <a:lnTo>
                  <a:pt x="245" y="83806"/>
                </a:lnTo>
                <a:lnTo>
                  <a:pt x="245" y="73547"/>
                </a:lnTo>
                <a:close/>
                <a:moveTo>
                  <a:pt x="20951" y="73547"/>
                </a:moveTo>
                <a:lnTo>
                  <a:pt x="20951" y="83806"/>
                </a:lnTo>
                <a:lnTo>
                  <a:pt x="10711" y="83806"/>
                </a:lnTo>
                <a:lnTo>
                  <a:pt x="10711" y="73547"/>
                </a:lnTo>
                <a:close/>
                <a:moveTo>
                  <a:pt x="31436" y="73547"/>
                </a:moveTo>
                <a:lnTo>
                  <a:pt x="31436" y="83806"/>
                </a:lnTo>
                <a:lnTo>
                  <a:pt x="21177" y="83806"/>
                </a:lnTo>
                <a:lnTo>
                  <a:pt x="21177" y="73547"/>
                </a:lnTo>
                <a:close/>
                <a:moveTo>
                  <a:pt x="41902" y="73547"/>
                </a:moveTo>
                <a:lnTo>
                  <a:pt x="41902" y="83806"/>
                </a:lnTo>
                <a:lnTo>
                  <a:pt x="31662" y="83806"/>
                </a:lnTo>
                <a:lnTo>
                  <a:pt x="31662" y="73547"/>
                </a:lnTo>
                <a:close/>
                <a:moveTo>
                  <a:pt x="52369" y="73547"/>
                </a:moveTo>
                <a:lnTo>
                  <a:pt x="52369" y="83806"/>
                </a:lnTo>
                <a:lnTo>
                  <a:pt x="42128" y="83806"/>
                </a:lnTo>
                <a:lnTo>
                  <a:pt x="42128" y="73547"/>
                </a:lnTo>
                <a:close/>
                <a:moveTo>
                  <a:pt x="62854" y="73547"/>
                </a:moveTo>
                <a:lnTo>
                  <a:pt x="62854" y="83806"/>
                </a:lnTo>
                <a:lnTo>
                  <a:pt x="52613" y="83806"/>
                </a:lnTo>
                <a:lnTo>
                  <a:pt x="52613" y="73547"/>
                </a:lnTo>
                <a:close/>
                <a:moveTo>
                  <a:pt x="73320" y="73547"/>
                </a:moveTo>
                <a:lnTo>
                  <a:pt x="73320" y="83806"/>
                </a:lnTo>
                <a:lnTo>
                  <a:pt x="63080" y="83806"/>
                </a:lnTo>
                <a:lnTo>
                  <a:pt x="63080" y="73547"/>
                </a:lnTo>
                <a:close/>
                <a:moveTo>
                  <a:pt x="83805" y="73547"/>
                </a:moveTo>
                <a:lnTo>
                  <a:pt x="83805" y="83806"/>
                </a:lnTo>
                <a:lnTo>
                  <a:pt x="73546" y="83806"/>
                </a:lnTo>
                <a:lnTo>
                  <a:pt x="73546" y="73547"/>
                </a:lnTo>
                <a:close/>
                <a:moveTo>
                  <a:pt x="94271" y="73547"/>
                </a:moveTo>
                <a:lnTo>
                  <a:pt x="94271" y="83806"/>
                </a:lnTo>
                <a:lnTo>
                  <a:pt x="84031" y="83806"/>
                </a:lnTo>
                <a:lnTo>
                  <a:pt x="84031" y="73547"/>
                </a:lnTo>
                <a:close/>
                <a:moveTo>
                  <a:pt x="104737" y="73547"/>
                </a:moveTo>
                <a:lnTo>
                  <a:pt x="104737" y="83806"/>
                </a:lnTo>
                <a:lnTo>
                  <a:pt x="94497" y="83806"/>
                </a:lnTo>
                <a:lnTo>
                  <a:pt x="94497" y="73547"/>
                </a:lnTo>
                <a:close/>
                <a:moveTo>
                  <a:pt x="115222" y="73547"/>
                </a:moveTo>
                <a:lnTo>
                  <a:pt x="115222" y="83806"/>
                </a:lnTo>
                <a:lnTo>
                  <a:pt x="104982" y="83806"/>
                </a:lnTo>
                <a:lnTo>
                  <a:pt x="104982" y="73547"/>
                </a:lnTo>
                <a:close/>
                <a:moveTo>
                  <a:pt x="10485" y="84032"/>
                </a:moveTo>
                <a:lnTo>
                  <a:pt x="10485" y="94272"/>
                </a:lnTo>
                <a:lnTo>
                  <a:pt x="245" y="94272"/>
                </a:lnTo>
                <a:lnTo>
                  <a:pt x="245" y="84032"/>
                </a:lnTo>
                <a:close/>
                <a:moveTo>
                  <a:pt x="20951" y="84032"/>
                </a:moveTo>
                <a:lnTo>
                  <a:pt x="20951" y="94272"/>
                </a:lnTo>
                <a:lnTo>
                  <a:pt x="10711" y="94272"/>
                </a:lnTo>
                <a:lnTo>
                  <a:pt x="10711" y="84032"/>
                </a:lnTo>
                <a:close/>
                <a:moveTo>
                  <a:pt x="31436" y="84032"/>
                </a:moveTo>
                <a:lnTo>
                  <a:pt x="31436" y="94272"/>
                </a:lnTo>
                <a:lnTo>
                  <a:pt x="21177" y="94272"/>
                </a:lnTo>
                <a:lnTo>
                  <a:pt x="21177" y="84032"/>
                </a:lnTo>
                <a:close/>
                <a:moveTo>
                  <a:pt x="41902" y="84032"/>
                </a:moveTo>
                <a:lnTo>
                  <a:pt x="41902" y="94272"/>
                </a:lnTo>
                <a:lnTo>
                  <a:pt x="31662" y="94272"/>
                </a:lnTo>
                <a:lnTo>
                  <a:pt x="31662" y="84032"/>
                </a:lnTo>
                <a:close/>
                <a:moveTo>
                  <a:pt x="52369" y="84032"/>
                </a:moveTo>
                <a:lnTo>
                  <a:pt x="52369" y="94272"/>
                </a:lnTo>
                <a:lnTo>
                  <a:pt x="42128" y="94272"/>
                </a:lnTo>
                <a:lnTo>
                  <a:pt x="42128" y="84032"/>
                </a:lnTo>
                <a:close/>
                <a:moveTo>
                  <a:pt x="62854" y="84032"/>
                </a:moveTo>
                <a:lnTo>
                  <a:pt x="62854" y="94272"/>
                </a:lnTo>
                <a:lnTo>
                  <a:pt x="52613" y="94272"/>
                </a:lnTo>
                <a:lnTo>
                  <a:pt x="52613" y="84032"/>
                </a:lnTo>
                <a:close/>
                <a:moveTo>
                  <a:pt x="73320" y="84032"/>
                </a:moveTo>
                <a:lnTo>
                  <a:pt x="73320" y="94272"/>
                </a:lnTo>
                <a:lnTo>
                  <a:pt x="63080" y="94272"/>
                </a:lnTo>
                <a:lnTo>
                  <a:pt x="63080" y="84032"/>
                </a:lnTo>
                <a:close/>
                <a:moveTo>
                  <a:pt x="83805" y="84032"/>
                </a:moveTo>
                <a:lnTo>
                  <a:pt x="83805" y="94272"/>
                </a:lnTo>
                <a:lnTo>
                  <a:pt x="73546" y="94272"/>
                </a:lnTo>
                <a:lnTo>
                  <a:pt x="73546" y="84032"/>
                </a:lnTo>
                <a:close/>
                <a:moveTo>
                  <a:pt x="94271" y="84032"/>
                </a:moveTo>
                <a:lnTo>
                  <a:pt x="94271" y="94272"/>
                </a:lnTo>
                <a:lnTo>
                  <a:pt x="84031" y="94272"/>
                </a:lnTo>
                <a:lnTo>
                  <a:pt x="84031" y="84032"/>
                </a:lnTo>
                <a:close/>
                <a:moveTo>
                  <a:pt x="104737" y="84032"/>
                </a:moveTo>
                <a:lnTo>
                  <a:pt x="104737" y="94272"/>
                </a:lnTo>
                <a:lnTo>
                  <a:pt x="94497" y="94272"/>
                </a:lnTo>
                <a:lnTo>
                  <a:pt x="94497" y="84032"/>
                </a:lnTo>
                <a:close/>
                <a:moveTo>
                  <a:pt x="115222" y="84032"/>
                </a:moveTo>
                <a:lnTo>
                  <a:pt x="115222" y="94272"/>
                </a:lnTo>
                <a:lnTo>
                  <a:pt x="104982" y="94272"/>
                </a:lnTo>
                <a:lnTo>
                  <a:pt x="104982" y="84032"/>
                </a:lnTo>
                <a:close/>
                <a:moveTo>
                  <a:pt x="10485" y="94498"/>
                </a:moveTo>
                <a:lnTo>
                  <a:pt x="10485" y="104738"/>
                </a:lnTo>
                <a:lnTo>
                  <a:pt x="245" y="104738"/>
                </a:lnTo>
                <a:lnTo>
                  <a:pt x="245" y="94498"/>
                </a:lnTo>
                <a:close/>
                <a:moveTo>
                  <a:pt x="20951" y="94498"/>
                </a:moveTo>
                <a:lnTo>
                  <a:pt x="20951" y="104738"/>
                </a:lnTo>
                <a:lnTo>
                  <a:pt x="10711" y="104738"/>
                </a:lnTo>
                <a:lnTo>
                  <a:pt x="10711" y="94498"/>
                </a:lnTo>
                <a:close/>
                <a:moveTo>
                  <a:pt x="31436" y="94498"/>
                </a:moveTo>
                <a:lnTo>
                  <a:pt x="31436" y="104738"/>
                </a:lnTo>
                <a:lnTo>
                  <a:pt x="21177" y="104738"/>
                </a:lnTo>
                <a:lnTo>
                  <a:pt x="21177" y="94498"/>
                </a:lnTo>
                <a:close/>
                <a:moveTo>
                  <a:pt x="41902" y="94498"/>
                </a:moveTo>
                <a:lnTo>
                  <a:pt x="41902" y="104738"/>
                </a:lnTo>
                <a:lnTo>
                  <a:pt x="31662" y="104738"/>
                </a:lnTo>
                <a:lnTo>
                  <a:pt x="31662" y="94498"/>
                </a:lnTo>
                <a:close/>
                <a:moveTo>
                  <a:pt x="52369" y="94498"/>
                </a:moveTo>
                <a:lnTo>
                  <a:pt x="52369" y="104738"/>
                </a:lnTo>
                <a:lnTo>
                  <a:pt x="42128" y="104738"/>
                </a:lnTo>
                <a:lnTo>
                  <a:pt x="42128" y="94498"/>
                </a:lnTo>
                <a:close/>
                <a:moveTo>
                  <a:pt x="62854" y="94498"/>
                </a:moveTo>
                <a:lnTo>
                  <a:pt x="62854" y="104738"/>
                </a:lnTo>
                <a:lnTo>
                  <a:pt x="52613" y="104738"/>
                </a:lnTo>
                <a:lnTo>
                  <a:pt x="52613" y="94498"/>
                </a:lnTo>
                <a:close/>
                <a:moveTo>
                  <a:pt x="73320" y="94498"/>
                </a:moveTo>
                <a:lnTo>
                  <a:pt x="73320" y="104738"/>
                </a:lnTo>
                <a:lnTo>
                  <a:pt x="63080" y="104738"/>
                </a:lnTo>
                <a:lnTo>
                  <a:pt x="63080" y="94498"/>
                </a:lnTo>
                <a:close/>
                <a:moveTo>
                  <a:pt x="83805" y="94498"/>
                </a:moveTo>
                <a:lnTo>
                  <a:pt x="83805" y="104738"/>
                </a:lnTo>
                <a:lnTo>
                  <a:pt x="73546" y="104738"/>
                </a:lnTo>
                <a:lnTo>
                  <a:pt x="73546" y="94498"/>
                </a:lnTo>
                <a:close/>
                <a:moveTo>
                  <a:pt x="94271" y="94498"/>
                </a:moveTo>
                <a:lnTo>
                  <a:pt x="94271" y="104738"/>
                </a:lnTo>
                <a:lnTo>
                  <a:pt x="84031" y="104738"/>
                </a:lnTo>
                <a:lnTo>
                  <a:pt x="84031" y="94498"/>
                </a:lnTo>
                <a:close/>
                <a:moveTo>
                  <a:pt x="104737" y="94498"/>
                </a:moveTo>
                <a:lnTo>
                  <a:pt x="104737" y="104738"/>
                </a:lnTo>
                <a:lnTo>
                  <a:pt x="94497" y="104738"/>
                </a:lnTo>
                <a:lnTo>
                  <a:pt x="94497" y="94498"/>
                </a:lnTo>
                <a:close/>
                <a:moveTo>
                  <a:pt x="115222" y="94498"/>
                </a:moveTo>
                <a:lnTo>
                  <a:pt x="115222" y="104738"/>
                </a:lnTo>
                <a:lnTo>
                  <a:pt x="104982" y="104738"/>
                </a:lnTo>
                <a:lnTo>
                  <a:pt x="104982" y="94498"/>
                </a:lnTo>
                <a:close/>
                <a:moveTo>
                  <a:pt x="10485" y="104983"/>
                </a:moveTo>
                <a:lnTo>
                  <a:pt x="10485" y="115223"/>
                </a:lnTo>
                <a:lnTo>
                  <a:pt x="245" y="115223"/>
                </a:lnTo>
                <a:lnTo>
                  <a:pt x="245" y="104983"/>
                </a:lnTo>
                <a:close/>
                <a:moveTo>
                  <a:pt x="20951" y="104983"/>
                </a:moveTo>
                <a:lnTo>
                  <a:pt x="20951" y="115223"/>
                </a:lnTo>
                <a:lnTo>
                  <a:pt x="10711" y="115223"/>
                </a:lnTo>
                <a:lnTo>
                  <a:pt x="10711" y="104983"/>
                </a:lnTo>
                <a:close/>
                <a:moveTo>
                  <a:pt x="31436" y="104983"/>
                </a:moveTo>
                <a:lnTo>
                  <a:pt x="31436" y="115223"/>
                </a:lnTo>
                <a:lnTo>
                  <a:pt x="21177" y="115223"/>
                </a:lnTo>
                <a:lnTo>
                  <a:pt x="21177" y="104983"/>
                </a:lnTo>
                <a:close/>
                <a:moveTo>
                  <a:pt x="41902" y="104983"/>
                </a:moveTo>
                <a:lnTo>
                  <a:pt x="41902" y="115223"/>
                </a:lnTo>
                <a:lnTo>
                  <a:pt x="31662" y="115223"/>
                </a:lnTo>
                <a:lnTo>
                  <a:pt x="31662" y="104983"/>
                </a:lnTo>
                <a:close/>
                <a:moveTo>
                  <a:pt x="52369" y="104983"/>
                </a:moveTo>
                <a:lnTo>
                  <a:pt x="52369" y="115223"/>
                </a:lnTo>
                <a:lnTo>
                  <a:pt x="42128" y="115223"/>
                </a:lnTo>
                <a:lnTo>
                  <a:pt x="42128" y="104983"/>
                </a:lnTo>
                <a:close/>
                <a:moveTo>
                  <a:pt x="62854" y="104983"/>
                </a:moveTo>
                <a:lnTo>
                  <a:pt x="62854" y="115223"/>
                </a:lnTo>
                <a:lnTo>
                  <a:pt x="52613" y="115223"/>
                </a:lnTo>
                <a:lnTo>
                  <a:pt x="52613" y="104983"/>
                </a:lnTo>
                <a:close/>
                <a:moveTo>
                  <a:pt x="73320" y="104983"/>
                </a:moveTo>
                <a:lnTo>
                  <a:pt x="73320" y="115223"/>
                </a:lnTo>
                <a:lnTo>
                  <a:pt x="63080" y="115223"/>
                </a:lnTo>
                <a:lnTo>
                  <a:pt x="63080" y="104983"/>
                </a:lnTo>
                <a:close/>
                <a:moveTo>
                  <a:pt x="83805" y="104983"/>
                </a:moveTo>
                <a:lnTo>
                  <a:pt x="83805" y="115223"/>
                </a:lnTo>
                <a:lnTo>
                  <a:pt x="73546" y="115223"/>
                </a:lnTo>
                <a:lnTo>
                  <a:pt x="73546" y="104983"/>
                </a:lnTo>
                <a:close/>
                <a:moveTo>
                  <a:pt x="94271" y="104983"/>
                </a:moveTo>
                <a:lnTo>
                  <a:pt x="94271" y="115223"/>
                </a:lnTo>
                <a:lnTo>
                  <a:pt x="84031" y="115223"/>
                </a:lnTo>
                <a:lnTo>
                  <a:pt x="84031" y="104983"/>
                </a:lnTo>
                <a:close/>
                <a:moveTo>
                  <a:pt x="104737" y="104983"/>
                </a:moveTo>
                <a:lnTo>
                  <a:pt x="104737" y="115223"/>
                </a:lnTo>
                <a:lnTo>
                  <a:pt x="94497" y="115223"/>
                </a:lnTo>
                <a:lnTo>
                  <a:pt x="94497" y="104983"/>
                </a:lnTo>
                <a:close/>
                <a:moveTo>
                  <a:pt x="115222" y="104983"/>
                </a:moveTo>
                <a:lnTo>
                  <a:pt x="115222" y="115223"/>
                </a:lnTo>
                <a:lnTo>
                  <a:pt x="104982" y="115223"/>
                </a:lnTo>
                <a:lnTo>
                  <a:pt x="104982" y="104983"/>
                </a:lnTo>
                <a:close/>
                <a:moveTo>
                  <a:pt x="0" y="1"/>
                </a:moveTo>
                <a:lnTo>
                  <a:pt x="0" y="10486"/>
                </a:lnTo>
                <a:lnTo>
                  <a:pt x="0" y="10712"/>
                </a:lnTo>
                <a:lnTo>
                  <a:pt x="0" y="20952"/>
                </a:lnTo>
                <a:lnTo>
                  <a:pt x="0" y="21178"/>
                </a:lnTo>
                <a:lnTo>
                  <a:pt x="0" y="31437"/>
                </a:lnTo>
                <a:lnTo>
                  <a:pt x="0" y="31663"/>
                </a:lnTo>
                <a:lnTo>
                  <a:pt x="0" y="41903"/>
                </a:lnTo>
                <a:lnTo>
                  <a:pt x="0" y="42129"/>
                </a:lnTo>
                <a:lnTo>
                  <a:pt x="0" y="52370"/>
                </a:lnTo>
                <a:lnTo>
                  <a:pt x="0" y="52614"/>
                </a:lnTo>
                <a:lnTo>
                  <a:pt x="0" y="62855"/>
                </a:lnTo>
                <a:lnTo>
                  <a:pt x="0" y="63080"/>
                </a:lnTo>
                <a:lnTo>
                  <a:pt x="0" y="73321"/>
                </a:lnTo>
                <a:lnTo>
                  <a:pt x="0" y="73547"/>
                </a:lnTo>
                <a:lnTo>
                  <a:pt x="0" y="83806"/>
                </a:lnTo>
                <a:lnTo>
                  <a:pt x="0" y="84032"/>
                </a:lnTo>
                <a:lnTo>
                  <a:pt x="0" y="94272"/>
                </a:lnTo>
                <a:lnTo>
                  <a:pt x="0" y="94498"/>
                </a:lnTo>
                <a:lnTo>
                  <a:pt x="0" y="104738"/>
                </a:lnTo>
                <a:lnTo>
                  <a:pt x="0" y="104983"/>
                </a:lnTo>
                <a:lnTo>
                  <a:pt x="0" y="115449"/>
                </a:lnTo>
                <a:lnTo>
                  <a:pt x="115448" y="115449"/>
                </a:lnTo>
                <a:lnTo>
                  <a:pt x="115448" y="104983"/>
                </a:lnTo>
                <a:lnTo>
                  <a:pt x="115448" y="104738"/>
                </a:lnTo>
                <a:lnTo>
                  <a:pt x="115448" y="94498"/>
                </a:lnTo>
                <a:lnTo>
                  <a:pt x="115448" y="94272"/>
                </a:lnTo>
                <a:lnTo>
                  <a:pt x="115448" y="84032"/>
                </a:lnTo>
                <a:lnTo>
                  <a:pt x="115448" y="83806"/>
                </a:lnTo>
                <a:lnTo>
                  <a:pt x="115448" y="73547"/>
                </a:lnTo>
                <a:lnTo>
                  <a:pt x="115448" y="73321"/>
                </a:lnTo>
                <a:lnTo>
                  <a:pt x="115448" y="63080"/>
                </a:lnTo>
                <a:lnTo>
                  <a:pt x="115448" y="62855"/>
                </a:lnTo>
                <a:lnTo>
                  <a:pt x="115448" y="52614"/>
                </a:lnTo>
                <a:lnTo>
                  <a:pt x="115448" y="52370"/>
                </a:lnTo>
                <a:lnTo>
                  <a:pt x="115448" y="42129"/>
                </a:lnTo>
                <a:lnTo>
                  <a:pt x="115448" y="41903"/>
                </a:lnTo>
                <a:lnTo>
                  <a:pt x="115448" y="31663"/>
                </a:lnTo>
                <a:lnTo>
                  <a:pt x="115448" y="31437"/>
                </a:lnTo>
                <a:lnTo>
                  <a:pt x="115448" y="21178"/>
                </a:lnTo>
                <a:lnTo>
                  <a:pt x="115448" y="20952"/>
                </a:lnTo>
                <a:lnTo>
                  <a:pt x="115448" y="10712"/>
                </a:lnTo>
                <a:lnTo>
                  <a:pt x="115448" y="10486"/>
                </a:lnTo>
                <a:lnTo>
                  <a:pt x="1154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2"/>
          <p:cNvSpPr/>
          <p:nvPr/>
        </p:nvSpPr>
        <p:spPr>
          <a:xfrm>
            <a:off x="6911675" y="1612900"/>
            <a:ext cx="2133300" cy="21333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2"/>
          <p:cNvSpPr/>
          <p:nvPr/>
        </p:nvSpPr>
        <p:spPr>
          <a:xfrm>
            <a:off x="77314" y="-226845"/>
            <a:ext cx="2793827" cy="3682841"/>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2"/>
          <p:cNvSpPr/>
          <p:nvPr/>
        </p:nvSpPr>
        <p:spPr>
          <a:xfrm flipH="1">
            <a:off x="6177039" y="191355"/>
            <a:ext cx="2793827" cy="3682841"/>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8" name="Google Shape;1588;p32"/>
          <p:cNvGrpSpPr/>
          <p:nvPr/>
        </p:nvGrpSpPr>
        <p:grpSpPr>
          <a:xfrm>
            <a:off x="548700" y="377850"/>
            <a:ext cx="8179375" cy="4560300"/>
            <a:chOff x="548700" y="377850"/>
            <a:chExt cx="8179375" cy="4560300"/>
          </a:xfrm>
        </p:grpSpPr>
        <p:sp>
          <p:nvSpPr>
            <p:cNvPr id="1589" name="Google Shape;1589;p32"/>
            <p:cNvSpPr/>
            <p:nvPr/>
          </p:nvSpPr>
          <p:spPr>
            <a:xfrm>
              <a:off x="681475" y="550350"/>
              <a:ext cx="8046600" cy="43878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2"/>
            <p:cNvSpPr/>
            <p:nvPr/>
          </p:nvSpPr>
          <p:spPr>
            <a:xfrm>
              <a:off x="615075" y="468050"/>
              <a:ext cx="8046600" cy="4387800"/>
            </a:xfrm>
            <a:prstGeom prst="rect">
              <a:avLst/>
            </a:prstGeom>
            <a:gradFill>
              <a:gsLst>
                <a:gs pos="0">
                  <a:srgbClr val="EFB5F9"/>
                </a:gs>
                <a:gs pos="100000">
                  <a:srgbClr val="B4D2F8"/>
                </a:gs>
              </a:gsLst>
              <a:lin ang="5400012" scaled="0"/>
            </a:gra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2"/>
            <p:cNvSpPr/>
            <p:nvPr/>
          </p:nvSpPr>
          <p:spPr>
            <a:xfrm>
              <a:off x="548700" y="377850"/>
              <a:ext cx="8046600" cy="43878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2" name="Google Shape;1592;p32"/>
            <p:cNvGrpSpPr/>
            <p:nvPr/>
          </p:nvGrpSpPr>
          <p:grpSpPr>
            <a:xfrm>
              <a:off x="7550754" y="684129"/>
              <a:ext cx="751827" cy="231823"/>
              <a:chOff x="7626954" y="599598"/>
              <a:chExt cx="751827" cy="231823"/>
            </a:xfrm>
          </p:grpSpPr>
          <p:sp>
            <p:nvSpPr>
              <p:cNvPr id="1593" name="Google Shape;1593;p32"/>
              <p:cNvSpPr/>
              <p:nvPr/>
            </p:nvSpPr>
            <p:spPr>
              <a:xfrm>
                <a:off x="8146842" y="599598"/>
                <a:ext cx="231939" cy="231823"/>
              </a:xfrm>
              <a:custGeom>
                <a:avLst/>
                <a:gdLst/>
                <a:ahLst/>
                <a:cxnLst/>
                <a:rect l="l" t="t" r="r" b="b"/>
                <a:pathLst>
                  <a:path w="2091" h="2090" extrusionOk="0">
                    <a:moveTo>
                      <a:pt x="1" y="0"/>
                    </a:moveTo>
                    <a:lnTo>
                      <a:pt x="1" y="2090"/>
                    </a:lnTo>
                    <a:lnTo>
                      <a:pt x="2090" y="2090"/>
                    </a:lnTo>
                    <a:lnTo>
                      <a:pt x="2090"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2"/>
              <p:cNvSpPr/>
              <p:nvPr/>
            </p:nvSpPr>
            <p:spPr>
              <a:xfrm>
                <a:off x="8186551" y="639308"/>
                <a:ext cx="152518" cy="152515"/>
              </a:xfrm>
              <a:custGeom>
                <a:avLst/>
                <a:gdLst/>
                <a:ahLst/>
                <a:cxnLst/>
                <a:rect l="l" t="t" r="r" b="b"/>
                <a:pathLst>
                  <a:path w="1375" h="1375" extrusionOk="0">
                    <a:moveTo>
                      <a:pt x="226" y="0"/>
                    </a:moveTo>
                    <a:lnTo>
                      <a:pt x="0" y="226"/>
                    </a:lnTo>
                    <a:lnTo>
                      <a:pt x="452" y="678"/>
                    </a:lnTo>
                    <a:lnTo>
                      <a:pt x="0" y="1129"/>
                    </a:lnTo>
                    <a:lnTo>
                      <a:pt x="226" y="1374"/>
                    </a:lnTo>
                    <a:lnTo>
                      <a:pt x="678" y="922"/>
                    </a:lnTo>
                    <a:lnTo>
                      <a:pt x="1130" y="1374"/>
                    </a:lnTo>
                    <a:lnTo>
                      <a:pt x="1374" y="1129"/>
                    </a:lnTo>
                    <a:lnTo>
                      <a:pt x="923" y="678"/>
                    </a:lnTo>
                    <a:lnTo>
                      <a:pt x="1374" y="226"/>
                    </a:lnTo>
                    <a:lnTo>
                      <a:pt x="1130" y="0"/>
                    </a:lnTo>
                    <a:lnTo>
                      <a:pt x="678" y="452"/>
                    </a:lnTo>
                    <a:lnTo>
                      <a:pt x="2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2"/>
              <p:cNvSpPr/>
              <p:nvPr/>
            </p:nvSpPr>
            <p:spPr>
              <a:xfrm>
                <a:off x="7885844" y="599598"/>
                <a:ext cx="233936" cy="231823"/>
              </a:xfrm>
              <a:custGeom>
                <a:avLst/>
                <a:gdLst/>
                <a:ahLst/>
                <a:cxnLst/>
                <a:rect l="l" t="t" r="r" b="b"/>
                <a:pathLst>
                  <a:path w="2109" h="2090" extrusionOk="0">
                    <a:moveTo>
                      <a:pt x="1" y="0"/>
                    </a:moveTo>
                    <a:lnTo>
                      <a:pt x="1"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2"/>
              <p:cNvSpPr/>
              <p:nvPr/>
            </p:nvSpPr>
            <p:spPr>
              <a:xfrm>
                <a:off x="7923446" y="637200"/>
                <a:ext cx="158841" cy="156619"/>
              </a:xfrm>
              <a:custGeom>
                <a:avLst/>
                <a:gdLst/>
                <a:ahLst/>
                <a:cxnLst/>
                <a:rect l="l" t="t" r="r" b="b"/>
                <a:pathLst>
                  <a:path w="1432" h="1412" extrusionOk="0">
                    <a:moveTo>
                      <a:pt x="1356" y="132"/>
                    </a:moveTo>
                    <a:lnTo>
                      <a:pt x="1356" y="1356"/>
                    </a:lnTo>
                    <a:lnTo>
                      <a:pt x="76" y="1356"/>
                    </a:lnTo>
                    <a:lnTo>
                      <a:pt x="76" y="132"/>
                    </a:lnTo>
                    <a:close/>
                    <a:moveTo>
                      <a:pt x="0" y="0"/>
                    </a:moveTo>
                    <a:lnTo>
                      <a:pt x="0" y="1412"/>
                    </a:lnTo>
                    <a:lnTo>
                      <a:pt x="1431" y="141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2"/>
              <p:cNvSpPr/>
              <p:nvPr/>
            </p:nvSpPr>
            <p:spPr>
              <a:xfrm>
                <a:off x="7626954" y="599598"/>
                <a:ext cx="233936" cy="231823"/>
              </a:xfrm>
              <a:custGeom>
                <a:avLst/>
                <a:gdLst/>
                <a:ahLst/>
                <a:cxnLst/>
                <a:rect l="l" t="t" r="r" b="b"/>
                <a:pathLst>
                  <a:path w="2109" h="2090" extrusionOk="0">
                    <a:moveTo>
                      <a:pt x="0" y="0"/>
                    </a:moveTo>
                    <a:lnTo>
                      <a:pt x="0"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2"/>
              <p:cNvSpPr/>
              <p:nvPr/>
            </p:nvSpPr>
            <p:spPr>
              <a:xfrm>
                <a:off x="7664556" y="779178"/>
                <a:ext cx="158730" cy="14641"/>
              </a:xfrm>
              <a:custGeom>
                <a:avLst/>
                <a:gdLst/>
                <a:ahLst/>
                <a:cxnLst/>
                <a:rect l="l" t="t" r="r" b="b"/>
                <a:pathLst>
                  <a:path w="1431" h="132" extrusionOk="0">
                    <a:moveTo>
                      <a:pt x="0" y="0"/>
                    </a:moveTo>
                    <a:lnTo>
                      <a:pt x="0" y="132"/>
                    </a:lnTo>
                    <a:lnTo>
                      <a:pt x="1431" y="13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99" name="Google Shape;1599;p32"/>
            <p:cNvCxnSpPr/>
            <p:nvPr/>
          </p:nvCxnSpPr>
          <p:spPr>
            <a:xfrm>
              <a:off x="550125" y="1070000"/>
              <a:ext cx="8049000" cy="0"/>
            </a:xfrm>
            <a:prstGeom prst="straightConnector1">
              <a:avLst/>
            </a:prstGeom>
            <a:noFill/>
            <a:ln w="19050" cap="flat" cmpd="sng">
              <a:solidFill>
                <a:schemeClr val="accent1"/>
              </a:solidFill>
              <a:prstDash val="solid"/>
              <a:round/>
              <a:headEnd type="none" w="med" len="med"/>
              <a:tailEnd type="none" w="med" len="med"/>
            </a:ln>
          </p:spPr>
        </p:cxnSp>
      </p:grpSp>
      <p:sp>
        <p:nvSpPr>
          <p:cNvPr id="1600" name="Google Shape;1600;p32"/>
          <p:cNvSpPr txBox="1">
            <a:spLocks noGrp="1"/>
          </p:cNvSpPr>
          <p:nvPr>
            <p:ph type="title"/>
          </p:nvPr>
        </p:nvSpPr>
        <p:spPr>
          <a:xfrm>
            <a:off x="548640" y="548640"/>
            <a:ext cx="8046600" cy="5028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atin typeface="Comfortaa Medium"/>
                <a:ea typeface="Comfortaa Medium"/>
                <a:cs typeface="Comfortaa Medium"/>
                <a:sym typeface="Comfortaa Medium"/>
              </a:defRPr>
            </a:lvl2pPr>
            <a:lvl3pPr lvl="2">
              <a:spcBef>
                <a:spcPts val="0"/>
              </a:spcBef>
              <a:spcAft>
                <a:spcPts val="0"/>
              </a:spcAft>
              <a:buSzPts val="2800"/>
              <a:buNone/>
              <a:defRPr>
                <a:latin typeface="Comfortaa Medium"/>
                <a:ea typeface="Comfortaa Medium"/>
                <a:cs typeface="Comfortaa Medium"/>
                <a:sym typeface="Comfortaa Medium"/>
              </a:defRPr>
            </a:lvl3pPr>
            <a:lvl4pPr lvl="3">
              <a:spcBef>
                <a:spcPts val="0"/>
              </a:spcBef>
              <a:spcAft>
                <a:spcPts val="0"/>
              </a:spcAft>
              <a:buSzPts val="2800"/>
              <a:buNone/>
              <a:defRPr>
                <a:latin typeface="Comfortaa Medium"/>
                <a:ea typeface="Comfortaa Medium"/>
                <a:cs typeface="Comfortaa Medium"/>
                <a:sym typeface="Comfortaa Medium"/>
              </a:defRPr>
            </a:lvl4pPr>
            <a:lvl5pPr lvl="4">
              <a:spcBef>
                <a:spcPts val="0"/>
              </a:spcBef>
              <a:spcAft>
                <a:spcPts val="0"/>
              </a:spcAft>
              <a:buSzPts val="2800"/>
              <a:buNone/>
              <a:defRPr>
                <a:latin typeface="Comfortaa Medium"/>
                <a:ea typeface="Comfortaa Medium"/>
                <a:cs typeface="Comfortaa Medium"/>
                <a:sym typeface="Comfortaa Medium"/>
              </a:defRPr>
            </a:lvl5pPr>
            <a:lvl6pPr lvl="5">
              <a:spcBef>
                <a:spcPts val="0"/>
              </a:spcBef>
              <a:spcAft>
                <a:spcPts val="0"/>
              </a:spcAft>
              <a:buSzPts val="2800"/>
              <a:buNone/>
              <a:defRPr>
                <a:latin typeface="Comfortaa Medium"/>
                <a:ea typeface="Comfortaa Medium"/>
                <a:cs typeface="Comfortaa Medium"/>
                <a:sym typeface="Comfortaa Medium"/>
              </a:defRPr>
            </a:lvl6pPr>
            <a:lvl7pPr lvl="6">
              <a:spcBef>
                <a:spcPts val="0"/>
              </a:spcBef>
              <a:spcAft>
                <a:spcPts val="0"/>
              </a:spcAft>
              <a:buSzPts val="2800"/>
              <a:buNone/>
              <a:defRPr>
                <a:latin typeface="Comfortaa Medium"/>
                <a:ea typeface="Comfortaa Medium"/>
                <a:cs typeface="Comfortaa Medium"/>
                <a:sym typeface="Comfortaa Medium"/>
              </a:defRPr>
            </a:lvl7pPr>
            <a:lvl8pPr lvl="7">
              <a:spcBef>
                <a:spcPts val="0"/>
              </a:spcBef>
              <a:spcAft>
                <a:spcPts val="0"/>
              </a:spcAft>
              <a:buSzPts val="2800"/>
              <a:buNone/>
              <a:defRPr>
                <a:latin typeface="Comfortaa Medium"/>
                <a:ea typeface="Comfortaa Medium"/>
                <a:cs typeface="Comfortaa Medium"/>
                <a:sym typeface="Comfortaa Medium"/>
              </a:defRPr>
            </a:lvl8pPr>
            <a:lvl9pPr lvl="8">
              <a:spcBef>
                <a:spcPts val="0"/>
              </a:spcBef>
              <a:spcAft>
                <a:spcPts val="0"/>
              </a:spcAft>
              <a:buSzPts val="2800"/>
              <a:buNone/>
              <a:defRPr>
                <a:latin typeface="Comfortaa Medium"/>
                <a:ea typeface="Comfortaa Medium"/>
                <a:cs typeface="Comfortaa Medium"/>
                <a:sym typeface="Comfortaa Medium"/>
              </a:defRPr>
            </a:lvl9pPr>
          </a:lstStyle>
          <a:p>
            <a:endParaRPr/>
          </a:p>
        </p:txBody>
      </p:sp>
      <p:sp>
        <p:nvSpPr>
          <p:cNvPr id="1601" name="Google Shape;1601;p32"/>
          <p:cNvSpPr/>
          <p:nvPr/>
        </p:nvSpPr>
        <p:spPr>
          <a:xfrm>
            <a:off x="8286550" y="4307650"/>
            <a:ext cx="754200" cy="7542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2"/>
          <p:cNvSpPr/>
          <p:nvPr/>
        </p:nvSpPr>
        <p:spPr>
          <a:xfrm>
            <a:off x="8835700" y="3833400"/>
            <a:ext cx="165600" cy="1656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2"/>
          <p:cNvSpPr/>
          <p:nvPr/>
        </p:nvSpPr>
        <p:spPr>
          <a:xfrm>
            <a:off x="8879375" y="3308475"/>
            <a:ext cx="91500" cy="915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2"/>
          <p:cNvSpPr/>
          <p:nvPr/>
        </p:nvSpPr>
        <p:spPr>
          <a:xfrm flipH="1">
            <a:off x="198300" y="341770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2"/>
          <p:cNvSpPr/>
          <p:nvPr/>
        </p:nvSpPr>
        <p:spPr>
          <a:xfrm flipH="1">
            <a:off x="198175" y="3834225"/>
            <a:ext cx="132300" cy="132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2"/>
          <p:cNvSpPr/>
          <p:nvPr/>
        </p:nvSpPr>
        <p:spPr>
          <a:xfrm flipH="1">
            <a:off x="162775" y="2538825"/>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2"/>
          <p:cNvSpPr/>
          <p:nvPr/>
        </p:nvSpPr>
        <p:spPr>
          <a:xfrm rot="5400000" flipH="1">
            <a:off x="4303364" y="163330"/>
            <a:ext cx="51900" cy="51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2"/>
          <p:cNvSpPr/>
          <p:nvPr/>
        </p:nvSpPr>
        <p:spPr>
          <a:xfrm rot="5400000" flipH="1">
            <a:off x="4043768" y="163325"/>
            <a:ext cx="75000" cy="75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2"/>
          <p:cNvSpPr/>
          <p:nvPr/>
        </p:nvSpPr>
        <p:spPr>
          <a:xfrm rot="5400000" flipH="1">
            <a:off x="4802375" y="143160"/>
            <a:ext cx="51900" cy="51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2"/>
          <p:cNvSpPr/>
          <p:nvPr/>
        </p:nvSpPr>
        <p:spPr>
          <a:xfrm flipH="1">
            <a:off x="8700950" y="94775"/>
            <a:ext cx="202500" cy="202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6">
    <p:bg>
      <p:bgPr>
        <a:gradFill>
          <a:gsLst>
            <a:gs pos="0">
              <a:srgbClr val="762EE1"/>
            </a:gs>
            <a:gs pos="38000">
              <a:srgbClr val="B26FFB"/>
            </a:gs>
            <a:gs pos="100000">
              <a:schemeClr val="lt2"/>
            </a:gs>
          </a:gsLst>
          <a:lin ang="5400700" scaled="0"/>
        </a:gradFill>
        <a:effectLst/>
      </p:bgPr>
    </p:bg>
    <p:spTree>
      <p:nvGrpSpPr>
        <p:cNvPr id="1" name="Shape 1611"/>
        <p:cNvGrpSpPr/>
        <p:nvPr/>
      </p:nvGrpSpPr>
      <p:grpSpPr>
        <a:xfrm>
          <a:off x="0" y="0"/>
          <a:ext cx="0" cy="0"/>
          <a:chOff x="0" y="0"/>
          <a:chExt cx="0" cy="0"/>
        </a:xfrm>
      </p:grpSpPr>
      <p:sp>
        <p:nvSpPr>
          <p:cNvPr id="1612" name="Google Shape;1612;p33"/>
          <p:cNvSpPr/>
          <p:nvPr/>
        </p:nvSpPr>
        <p:spPr>
          <a:xfrm>
            <a:off x="-40476" y="-2695110"/>
            <a:ext cx="9224952" cy="9652775"/>
          </a:xfrm>
          <a:custGeom>
            <a:avLst/>
            <a:gdLst/>
            <a:ahLst/>
            <a:cxnLst/>
            <a:rect l="l" t="t" r="r" b="b"/>
            <a:pathLst>
              <a:path w="115449" h="115450" extrusionOk="0">
                <a:moveTo>
                  <a:pt x="10485" y="246"/>
                </a:moveTo>
                <a:lnTo>
                  <a:pt x="10485" y="10486"/>
                </a:lnTo>
                <a:lnTo>
                  <a:pt x="245" y="10486"/>
                </a:lnTo>
                <a:lnTo>
                  <a:pt x="245" y="246"/>
                </a:lnTo>
                <a:close/>
                <a:moveTo>
                  <a:pt x="20951" y="246"/>
                </a:moveTo>
                <a:lnTo>
                  <a:pt x="20951" y="10486"/>
                </a:lnTo>
                <a:lnTo>
                  <a:pt x="10711" y="10486"/>
                </a:lnTo>
                <a:lnTo>
                  <a:pt x="10711" y="246"/>
                </a:lnTo>
                <a:close/>
                <a:moveTo>
                  <a:pt x="31436" y="246"/>
                </a:moveTo>
                <a:lnTo>
                  <a:pt x="31436" y="10486"/>
                </a:lnTo>
                <a:lnTo>
                  <a:pt x="21177" y="10486"/>
                </a:lnTo>
                <a:lnTo>
                  <a:pt x="21177" y="246"/>
                </a:lnTo>
                <a:close/>
                <a:moveTo>
                  <a:pt x="41902" y="246"/>
                </a:moveTo>
                <a:lnTo>
                  <a:pt x="41902" y="10486"/>
                </a:lnTo>
                <a:lnTo>
                  <a:pt x="31662" y="10486"/>
                </a:lnTo>
                <a:lnTo>
                  <a:pt x="31662" y="246"/>
                </a:lnTo>
                <a:close/>
                <a:moveTo>
                  <a:pt x="52369" y="246"/>
                </a:moveTo>
                <a:lnTo>
                  <a:pt x="52369" y="10486"/>
                </a:lnTo>
                <a:lnTo>
                  <a:pt x="42128" y="10486"/>
                </a:lnTo>
                <a:lnTo>
                  <a:pt x="42128" y="246"/>
                </a:lnTo>
                <a:close/>
                <a:moveTo>
                  <a:pt x="62854" y="246"/>
                </a:moveTo>
                <a:lnTo>
                  <a:pt x="62854" y="10486"/>
                </a:lnTo>
                <a:lnTo>
                  <a:pt x="52613" y="10486"/>
                </a:lnTo>
                <a:lnTo>
                  <a:pt x="52613" y="246"/>
                </a:lnTo>
                <a:close/>
                <a:moveTo>
                  <a:pt x="73320" y="246"/>
                </a:moveTo>
                <a:lnTo>
                  <a:pt x="73320" y="10486"/>
                </a:lnTo>
                <a:lnTo>
                  <a:pt x="63080" y="10486"/>
                </a:lnTo>
                <a:lnTo>
                  <a:pt x="63080" y="246"/>
                </a:lnTo>
                <a:close/>
                <a:moveTo>
                  <a:pt x="83805" y="246"/>
                </a:moveTo>
                <a:lnTo>
                  <a:pt x="83805" y="10486"/>
                </a:lnTo>
                <a:lnTo>
                  <a:pt x="73546" y="10486"/>
                </a:lnTo>
                <a:lnTo>
                  <a:pt x="73546" y="246"/>
                </a:lnTo>
                <a:close/>
                <a:moveTo>
                  <a:pt x="94271" y="246"/>
                </a:moveTo>
                <a:lnTo>
                  <a:pt x="94271" y="10486"/>
                </a:lnTo>
                <a:lnTo>
                  <a:pt x="84031" y="10486"/>
                </a:lnTo>
                <a:lnTo>
                  <a:pt x="84031" y="246"/>
                </a:lnTo>
                <a:close/>
                <a:moveTo>
                  <a:pt x="104737" y="246"/>
                </a:moveTo>
                <a:lnTo>
                  <a:pt x="104737" y="10486"/>
                </a:lnTo>
                <a:lnTo>
                  <a:pt x="94497" y="10486"/>
                </a:lnTo>
                <a:lnTo>
                  <a:pt x="94497" y="246"/>
                </a:lnTo>
                <a:close/>
                <a:moveTo>
                  <a:pt x="115222" y="246"/>
                </a:moveTo>
                <a:lnTo>
                  <a:pt x="115222" y="10486"/>
                </a:lnTo>
                <a:lnTo>
                  <a:pt x="104982" y="10486"/>
                </a:lnTo>
                <a:lnTo>
                  <a:pt x="104982" y="246"/>
                </a:lnTo>
                <a:close/>
                <a:moveTo>
                  <a:pt x="10485" y="10712"/>
                </a:moveTo>
                <a:lnTo>
                  <a:pt x="10485" y="20952"/>
                </a:lnTo>
                <a:lnTo>
                  <a:pt x="245" y="20952"/>
                </a:lnTo>
                <a:lnTo>
                  <a:pt x="245" y="10712"/>
                </a:lnTo>
                <a:close/>
                <a:moveTo>
                  <a:pt x="20951" y="10712"/>
                </a:moveTo>
                <a:lnTo>
                  <a:pt x="20951" y="20952"/>
                </a:lnTo>
                <a:lnTo>
                  <a:pt x="10711" y="20952"/>
                </a:lnTo>
                <a:lnTo>
                  <a:pt x="10711" y="10712"/>
                </a:lnTo>
                <a:close/>
                <a:moveTo>
                  <a:pt x="31436" y="10712"/>
                </a:moveTo>
                <a:lnTo>
                  <a:pt x="31436" y="20952"/>
                </a:lnTo>
                <a:lnTo>
                  <a:pt x="21177" y="20952"/>
                </a:lnTo>
                <a:lnTo>
                  <a:pt x="21177" y="10712"/>
                </a:lnTo>
                <a:close/>
                <a:moveTo>
                  <a:pt x="41902" y="10712"/>
                </a:moveTo>
                <a:lnTo>
                  <a:pt x="41902" y="20952"/>
                </a:lnTo>
                <a:lnTo>
                  <a:pt x="31662" y="20952"/>
                </a:lnTo>
                <a:lnTo>
                  <a:pt x="31662" y="10712"/>
                </a:lnTo>
                <a:close/>
                <a:moveTo>
                  <a:pt x="52369" y="10712"/>
                </a:moveTo>
                <a:lnTo>
                  <a:pt x="52369" y="20952"/>
                </a:lnTo>
                <a:lnTo>
                  <a:pt x="42128" y="20952"/>
                </a:lnTo>
                <a:lnTo>
                  <a:pt x="42128" y="10712"/>
                </a:lnTo>
                <a:close/>
                <a:moveTo>
                  <a:pt x="62854" y="10712"/>
                </a:moveTo>
                <a:lnTo>
                  <a:pt x="62854" y="20952"/>
                </a:lnTo>
                <a:lnTo>
                  <a:pt x="52613" y="20952"/>
                </a:lnTo>
                <a:lnTo>
                  <a:pt x="52613" y="10712"/>
                </a:lnTo>
                <a:close/>
                <a:moveTo>
                  <a:pt x="73320" y="10712"/>
                </a:moveTo>
                <a:lnTo>
                  <a:pt x="73320" y="20952"/>
                </a:lnTo>
                <a:lnTo>
                  <a:pt x="63080" y="20952"/>
                </a:lnTo>
                <a:lnTo>
                  <a:pt x="63080" y="10712"/>
                </a:lnTo>
                <a:close/>
                <a:moveTo>
                  <a:pt x="83805" y="10712"/>
                </a:moveTo>
                <a:lnTo>
                  <a:pt x="83805" y="20952"/>
                </a:lnTo>
                <a:lnTo>
                  <a:pt x="73546" y="20952"/>
                </a:lnTo>
                <a:lnTo>
                  <a:pt x="73546" y="10712"/>
                </a:lnTo>
                <a:close/>
                <a:moveTo>
                  <a:pt x="94271" y="10712"/>
                </a:moveTo>
                <a:lnTo>
                  <a:pt x="94271" y="20952"/>
                </a:lnTo>
                <a:lnTo>
                  <a:pt x="84031" y="20952"/>
                </a:lnTo>
                <a:lnTo>
                  <a:pt x="84031" y="10712"/>
                </a:lnTo>
                <a:close/>
                <a:moveTo>
                  <a:pt x="104737" y="10712"/>
                </a:moveTo>
                <a:lnTo>
                  <a:pt x="104737" y="20952"/>
                </a:lnTo>
                <a:lnTo>
                  <a:pt x="94497" y="20952"/>
                </a:lnTo>
                <a:lnTo>
                  <a:pt x="94497" y="10712"/>
                </a:lnTo>
                <a:close/>
                <a:moveTo>
                  <a:pt x="115222" y="10712"/>
                </a:moveTo>
                <a:lnTo>
                  <a:pt x="115222" y="20952"/>
                </a:lnTo>
                <a:lnTo>
                  <a:pt x="104982" y="20952"/>
                </a:lnTo>
                <a:lnTo>
                  <a:pt x="104982" y="10712"/>
                </a:lnTo>
                <a:close/>
                <a:moveTo>
                  <a:pt x="10485" y="21178"/>
                </a:moveTo>
                <a:lnTo>
                  <a:pt x="10485" y="31437"/>
                </a:lnTo>
                <a:lnTo>
                  <a:pt x="245" y="31437"/>
                </a:lnTo>
                <a:lnTo>
                  <a:pt x="245" y="21178"/>
                </a:lnTo>
                <a:close/>
                <a:moveTo>
                  <a:pt x="20951" y="21178"/>
                </a:moveTo>
                <a:lnTo>
                  <a:pt x="20951" y="31437"/>
                </a:lnTo>
                <a:lnTo>
                  <a:pt x="10711" y="31437"/>
                </a:lnTo>
                <a:lnTo>
                  <a:pt x="10711" y="21178"/>
                </a:lnTo>
                <a:close/>
                <a:moveTo>
                  <a:pt x="31436" y="21178"/>
                </a:moveTo>
                <a:lnTo>
                  <a:pt x="31436" y="31437"/>
                </a:lnTo>
                <a:lnTo>
                  <a:pt x="21177" y="31437"/>
                </a:lnTo>
                <a:lnTo>
                  <a:pt x="21177" y="21178"/>
                </a:lnTo>
                <a:close/>
                <a:moveTo>
                  <a:pt x="41902" y="21178"/>
                </a:moveTo>
                <a:lnTo>
                  <a:pt x="41902" y="31437"/>
                </a:lnTo>
                <a:lnTo>
                  <a:pt x="31662" y="31437"/>
                </a:lnTo>
                <a:lnTo>
                  <a:pt x="31662" y="21178"/>
                </a:lnTo>
                <a:close/>
                <a:moveTo>
                  <a:pt x="52369" y="21178"/>
                </a:moveTo>
                <a:lnTo>
                  <a:pt x="52369" y="31437"/>
                </a:lnTo>
                <a:lnTo>
                  <a:pt x="42128" y="31437"/>
                </a:lnTo>
                <a:lnTo>
                  <a:pt x="42128" y="21178"/>
                </a:lnTo>
                <a:close/>
                <a:moveTo>
                  <a:pt x="62854" y="21178"/>
                </a:moveTo>
                <a:lnTo>
                  <a:pt x="62854" y="31437"/>
                </a:lnTo>
                <a:lnTo>
                  <a:pt x="52613" y="31437"/>
                </a:lnTo>
                <a:lnTo>
                  <a:pt x="52613" y="21178"/>
                </a:lnTo>
                <a:close/>
                <a:moveTo>
                  <a:pt x="73320" y="21178"/>
                </a:moveTo>
                <a:lnTo>
                  <a:pt x="73320" y="31437"/>
                </a:lnTo>
                <a:lnTo>
                  <a:pt x="63080" y="31437"/>
                </a:lnTo>
                <a:lnTo>
                  <a:pt x="63080" y="21178"/>
                </a:lnTo>
                <a:close/>
                <a:moveTo>
                  <a:pt x="83805" y="21178"/>
                </a:moveTo>
                <a:lnTo>
                  <a:pt x="83805" y="31437"/>
                </a:lnTo>
                <a:lnTo>
                  <a:pt x="73546" y="31437"/>
                </a:lnTo>
                <a:lnTo>
                  <a:pt x="73546" y="21178"/>
                </a:lnTo>
                <a:close/>
                <a:moveTo>
                  <a:pt x="94271" y="21178"/>
                </a:moveTo>
                <a:lnTo>
                  <a:pt x="94271" y="31437"/>
                </a:lnTo>
                <a:lnTo>
                  <a:pt x="84031" y="31437"/>
                </a:lnTo>
                <a:lnTo>
                  <a:pt x="84031" y="21178"/>
                </a:lnTo>
                <a:close/>
                <a:moveTo>
                  <a:pt x="104737" y="21178"/>
                </a:moveTo>
                <a:lnTo>
                  <a:pt x="104737" y="31437"/>
                </a:lnTo>
                <a:lnTo>
                  <a:pt x="94497" y="31437"/>
                </a:lnTo>
                <a:lnTo>
                  <a:pt x="94497" y="21178"/>
                </a:lnTo>
                <a:close/>
                <a:moveTo>
                  <a:pt x="115222" y="21178"/>
                </a:moveTo>
                <a:lnTo>
                  <a:pt x="115222" y="31437"/>
                </a:lnTo>
                <a:lnTo>
                  <a:pt x="104982" y="31437"/>
                </a:lnTo>
                <a:lnTo>
                  <a:pt x="104982" y="21178"/>
                </a:lnTo>
                <a:close/>
                <a:moveTo>
                  <a:pt x="10485" y="31663"/>
                </a:moveTo>
                <a:lnTo>
                  <a:pt x="10485" y="41903"/>
                </a:lnTo>
                <a:lnTo>
                  <a:pt x="245" y="41903"/>
                </a:lnTo>
                <a:lnTo>
                  <a:pt x="245" y="31663"/>
                </a:lnTo>
                <a:close/>
                <a:moveTo>
                  <a:pt x="20951" y="31663"/>
                </a:moveTo>
                <a:lnTo>
                  <a:pt x="20951" y="41903"/>
                </a:lnTo>
                <a:lnTo>
                  <a:pt x="10711" y="41903"/>
                </a:lnTo>
                <a:lnTo>
                  <a:pt x="10711" y="31663"/>
                </a:lnTo>
                <a:close/>
                <a:moveTo>
                  <a:pt x="31436" y="31663"/>
                </a:moveTo>
                <a:lnTo>
                  <a:pt x="31436" y="41903"/>
                </a:lnTo>
                <a:lnTo>
                  <a:pt x="21177" y="41903"/>
                </a:lnTo>
                <a:lnTo>
                  <a:pt x="21177" y="31663"/>
                </a:lnTo>
                <a:close/>
                <a:moveTo>
                  <a:pt x="41902" y="31663"/>
                </a:moveTo>
                <a:lnTo>
                  <a:pt x="41902" y="41903"/>
                </a:lnTo>
                <a:lnTo>
                  <a:pt x="31662" y="41903"/>
                </a:lnTo>
                <a:lnTo>
                  <a:pt x="31662" y="31663"/>
                </a:lnTo>
                <a:close/>
                <a:moveTo>
                  <a:pt x="52369" y="31663"/>
                </a:moveTo>
                <a:lnTo>
                  <a:pt x="52369" y="41903"/>
                </a:lnTo>
                <a:lnTo>
                  <a:pt x="42128" y="41903"/>
                </a:lnTo>
                <a:lnTo>
                  <a:pt x="42128" y="31663"/>
                </a:lnTo>
                <a:close/>
                <a:moveTo>
                  <a:pt x="62854" y="31663"/>
                </a:moveTo>
                <a:lnTo>
                  <a:pt x="62854" y="41903"/>
                </a:lnTo>
                <a:lnTo>
                  <a:pt x="52613" y="41903"/>
                </a:lnTo>
                <a:lnTo>
                  <a:pt x="52613" y="31663"/>
                </a:lnTo>
                <a:close/>
                <a:moveTo>
                  <a:pt x="73320" y="31663"/>
                </a:moveTo>
                <a:lnTo>
                  <a:pt x="73320" y="41903"/>
                </a:lnTo>
                <a:lnTo>
                  <a:pt x="63080" y="41903"/>
                </a:lnTo>
                <a:lnTo>
                  <a:pt x="63080" y="31663"/>
                </a:lnTo>
                <a:close/>
                <a:moveTo>
                  <a:pt x="83805" y="31663"/>
                </a:moveTo>
                <a:lnTo>
                  <a:pt x="83805" y="41903"/>
                </a:lnTo>
                <a:lnTo>
                  <a:pt x="73546" y="41903"/>
                </a:lnTo>
                <a:lnTo>
                  <a:pt x="73546" y="31663"/>
                </a:lnTo>
                <a:close/>
                <a:moveTo>
                  <a:pt x="94271" y="31663"/>
                </a:moveTo>
                <a:lnTo>
                  <a:pt x="94271" y="41903"/>
                </a:lnTo>
                <a:lnTo>
                  <a:pt x="84031" y="41903"/>
                </a:lnTo>
                <a:lnTo>
                  <a:pt x="84031" y="31663"/>
                </a:lnTo>
                <a:close/>
                <a:moveTo>
                  <a:pt x="104737" y="31663"/>
                </a:moveTo>
                <a:lnTo>
                  <a:pt x="104737" y="41903"/>
                </a:lnTo>
                <a:lnTo>
                  <a:pt x="94497" y="41903"/>
                </a:lnTo>
                <a:lnTo>
                  <a:pt x="94497" y="31663"/>
                </a:lnTo>
                <a:close/>
                <a:moveTo>
                  <a:pt x="115222" y="31663"/>
                </a:moveTo>
                <a:lnTo>
                  <a:pt x="115222" y="41903"/>
                </a:lnTo>
                <a:lnTo>
                  <a:pt x="104982" y="41903"/>
                </a:lnTo>
                <a:lnTo>
                  <a:pt x="104982" y="31663"/>
                </a:lnTo>
                <a:close/>
                <a:moveTo>
                  <a:pt x="10485" y="42129"/>
                </a:moveTo>
                <a:lnTo>
                  <a:pt x="10485" y="52370"/>
                </a:lnTo>
                <a:lnTo>
                  <a:pt x="245" y="52370"/>
                </a:lnTo>
                <a:lnTo>
                  <a:pt x="245" y="42129"/>
                </a:lnTo>
                <a:close/>
                <a:moveTo>
                  <a:pt x="20951" y="42129"/>
                </a:moveTo>
                <a:lnTo>
                  <a:pt x="20951" y="52370"/>
                </a:lnTo>
                <a:lnTo>
                  <a:pt x="10711" y="52370"/>
                </a:lnTo>
                <a:lnTo>
                  <a:pt x="10711" y="42129"/>
                </a:lnTo>
                <a:close/>
                <a:moveTo>
                  <a:pt x="31436" y="42129"/>
                </a:moveTo>
                <a:lnTo>
                  <a:pt x="31436" y="52370"/>
                </a:lnTo>
                <a:lnTo>
                  <a:pt x="21177" y="52370"/>
                </a:lnTo>
                <a:lnTo>
                  <a:pt x="21177" y="42129"/>
                </a:lnTo>
                <a:close/>
                <a:moveTo>
                  <a:pt x="41902" y="42129"/>
                </a:moveTo>
                <a:lnTo>
                  <a:pt x="41902" y="52370"/>
                </a:lnTo>
                <a:lnTo>
                  <a:pt x="31662" y="52370"/>
                </a:lnTo>
                <a:lnTo>
                  <a:pt x="31662" y="42129"/>
                </a:lnTo>
                <a:close/>
                <a:moveTo>
                  <a:pt x="52369" y="42129"/>
                </a:moveTo>
                <a:lnTo>
                  <a:pt x="52369" y="52370"/>
                </a:lnTo>
                <a:lnTo>
                  <a:pt x="42128" y="52370"/>
                </a:lnTo>
                <a:lnTo>
                  <a:pt x="42128" y="42129"/>
                </a:lnTo>
                <a:close/>
                <a:moveTo>
                  <a:pt x="62854" y="42129"/>
                </a:moveTo>
                <a:lnTo>
                  <a:pt x="62854" y="52370"/>
                </a:lnTo>
                <a:lnTo>
                  <a:pt x="52613" y="52370"/>
                </a:lnTo>
                <a:lnTo>
                  <a:pt x="52613" y="42129"/>
                </a:lnTo>
                <a:close/>
                <a:moveTo>
                  <a:pt x="73320" y="42129"/>
                </a:moveTo>
                <a:lnTo>
                  <a:pt x="73320" y="52370"/>
                </a:lnTo>
                <a:lnTo>
                  <a:pt x="63080" y="52370"/>
                </a:lnTo>
                <a:lnTo>
                  <a:pt x="63080" y="42129"/>
                </a:lnTo>
                <a:close/>
                <a:moveTo>
                  <a:pt x="83805" y="42129"/>
                </a:moveTo>
                <a:lnTo>
                  <a:pt x="83805" y="52370"/>
                </a:lnTo>
                <a:lnTo>
                  <a:pt x="73546" y="52370"/>
                </a:lnTo>
                <a:lnTo>
                  <a:pt x="73546" y="42129"/>
                </a:lnTo>
                <a:close/>
                <a:moveTo>
                  <a:pt x="94271" y="42129"/>
                </a:moveTo>
                <a:lnTo>
                  <a:pt x="94271" y="52370"/>
                </a:lnTo>
                <a:lnTo>
                  <a:pt x="84031" y="52370"/>
                </a:lnTo>
                <a:lnTo>
                  <a:pt x="84031" y="42129"/>
                </a:lnTo>
                <a:close/>
                <a:moveTo>
                  <a:pt x="104737" y="42129"/>
                </a:moveTo>
                <a:lnTo>
                  <a:pt x="104737" y="52370"/>
                </a:lnTo>
                <a:lnTo>
                  <a:pt x="94497" y="52370"/>
                </a:lnTo>
                <a:lnTo>
                  <a:pt x="94497" y="42129"/>
                </a:lnTo>
                <a:close/>
                <a:moveTo>
                  <a:pt x="115222" y="42129"/>
                </a:moveTo>
                <a:lnTo>
                  <a:pt x="115222" y="52370"/>
                </a:lnTo>
                <a:lnTo>
                  <a:pt x="104982" y="52370"/>
                </a:lnTo>
                <a:lnTo>
                  <a:pt x="104982" y="42129"/>
                </a:lnTo>
                <a:close/>
                <a:moveTo>
                  <a:pt x="10485" y="52614"/>
                </a:moveTo>
                <a:lnTo>
                  <a:pt x="10485" y="62855"/>
                </a:lnTo>
                <a:lnTo>
                  <a:pt x="245" y="62855"/>
                </a:lnTo>
                <a:lnTo>
                  <a:pt x="245" y="52614"/>
                </a:lnTo>
                <a:close/>
                <a:moveTo>
                  <a:pt x="20951" y="52614"/>
                </a:moveTo>
                <a:lnTo>
                  <a:pt x="20951" y="62855"/>
                </a:lnTo>
                <a:lnTo>
                  <a:pt x="10711" y="62855"/>
                </a:lnTo>
                <a:lnTo>
                  <a:pt x="10711" y="52614"/>
                </a:lnTo>
                <a:close/>
                <a:moveTo>
                  <a:pt x="31436" y="52614"/>
                </a:moveTo>
                <a:lnTo>
                  <a:pt x="31436" y="62855"/>
                </a:lnTo>
                <a:lnTo>
                  <a:pt x="21177" y="62855"/>
                </a:lnTo>
                <a:lnTo>
                  <a:pt x="21177" y="52614"/>
                </a:lnTo>
                <a:close/>
                <a:moveTo>
                  <a:pt x="41902" y="52614"/>
                </a:moveTo>
                <a:lnTo>
                  <a:pt x="41902" y="62855"/>
                </a:lnTo>
                <a:lnTo>
                  <a:pt x="31662" y="62855"/>
                </a:lnTo>
                <a:lnTo>
                  <a:pt x="31662" y="52614"/>
                </a:lnTo>
                <a:close/>
                <a:moveTo>
                  <a:pt x="52369" y="52614"/>
                </a:moveTo>
                <a:lnTo>
                  <a:pt x="52369" y="62855"/>
                </a:lnTo>
                <a:lnTo>
                  <a:pt x="42128" y="62855"/>
                </a:lnTo>
                <a:lnTo>
                  <a:pt x="42128" y="52614"/>
                </a:lnTo>
                <a:close/>
                <a:moveTo>
                  <a:pt x="62854" y="52614"/>
                </a:moveTo>
                <a:lnTo>
                  <a:pt x="62854" y="62855"/>
                </a:lnTo>
                <a:lnTo>
                  <a:pt x="52613" y="62855"/>
                </a:lnTo>
                <a:lnTo>
                  <a:pt x="52613" y="52614"/>
                </a:lnTo>
                <a:close/>
                <a:moveTo>
                  <a:pt x="73320" y="52614"/>
                </a:moveTo>
                <a:lnTo>
                  <a:pt x="73320" y="62855"/>
                </a:lnTo>
                <a:lnTo>
                  <a:pt x="63080" y="62855"/>
                </a:lnTo>
                <a:lnTo>
                  <a:pt x="63080" y="52614"/>
                </a:lnTo>
                <a:close/>
                <a:moveTo>
                  <a:pt x="83805" y="52614"/>
                </a:moveTo>
                <a:lnTo>
                  <a:pt x="83805" y="62855"/>
                </a:lnTo>
                <a:lnTo>
                  <a:pt x="73546" y="62855"/>
                </a:lnTo>
                <a:lnTo>
                  <a:pt x="73546" y="52614"/>
                </a:lnTo>
                <a:close/>
                <a:moveTo>
                  <a:pt x="94271" y="52614"/>
                </a:moveTo>
                <a:lnTo>
                  <a:pt x="94271" y="62855"/>
                </a:lnTo>
                <a:lnTo>
                  <a:pt x="84031" y="62855"/>
                </a:lnTo>
                <a:lnTo>
                  <a:pt x="84031" y="52614"/>
                </a:lnTo>
                <a:close/>
                <a:moveTo>
                  <a:pt x="104737" y="52614"/>
                </a:moveTo>
                <a:lnTo>
                  <a:pt x="104737" y="62855"/>
                </a:lnTo>
                <a:lnTo>
                  <a:pt x="94497" y="62855"/>
                </a:lnTo>
                <a:lnTo>
                  <a:pt x="94497" y="52614"/>
                </a:lnTo>
                <a:close/>
                <a:moveTo>
                  <a:pt x="115222" y="52614"/>
                </a:moveTo>
                <a:lnTo>
                  <a:pt x="115222" y="62855"/>
                </a:lnTo>
                <a:lnTo>
                  <a:pt x="104982" y="62855"/>
                </a:lnTo>
                <a:lnTo>
                  <a:pt x="104982" y="52614"/>
                </a:lnTo>
                <a:close/>
                <a:moveTo>
                  <a:pt x="10485" y="63080"/>
                </a:moveTo>
                <a:lnTo>
                  <a:pt x="10485" y="73321"/>
                </a:lnTo>
                <a:lnTo>
                  <a:pt x="245" y="73321"/>
                </a:lnTo>
                <a:lnTo>
                  <a:pt x="245" y="63080"/>
                </a:lnTo>
                <a:close/>
                <a:moveTo>
                  <a:pt x="20951" y="63080"/>
                </a:moveTo>
                <a:lnTo>
                  <a:pt x="20951" y="73321"/>
                </a:lnTo>
                <a:lnTo>
                  <a:pt x="10711" y="73321"/>
                </a:lnTo>
                <a:lnTo>
                  <a:pt x="10711" y="63080"/>
                </a:lnTo>
                <a:close/>
                <a:moveTo>
                  <a:pt x="31436" y="63080"/>
                </a:moveTo>
                <a:lnTo>
                  <a:pt x="31436" y="73321"/>
                </a:lnTo>
                <a:lnTo>
                  <a:pt x="21177" y="73321"/>
                </a:lnTo>
                <a:lnTo>
                  <a:pt x="21177" y="63080"/>
                </a:lnTo>
                <a:close/>
                <a:moveTo>
                  <a:pt x="41902" y="63080"/>
                </a:moveTo>
                <a:lnTo>
                  <a:pt x="41902" y="73321"/>
                </a:lnTo>
                <a:lnTo>
                  <a:pt x="31662" y="73321"/>
                </a:lnTo>
                <a:lnTo>
                  <a:pt x="31662" y="63080"/>
                </a:lnTo>
                <a:close/>
                <a:moveTo>
                  <a:pt x="52369" y="63080"/>
                </a:moveTo>
                <a:lnTo>
                  <a:pt x="52369" y="73321"/>
                </a:lnTo>
                <a:lnTo>
                  <a:pt x="42128" y="73321"/>
                </a:lnTo>
                <a:lnTo>
                  <a:pt x="42128" y="63080"/>
                </a:lnTo>
                <a:close/>
                <a:moveTo>
                  <a:pt x="62854" y="63080"/>
                </a:moveTo>
                <a:lnTo>
                  <a:pt x="62854" y="73321"/>
                </a:lnTo>
                <a:lnTo>
                  <a:pt x="52613" y="73321"/>
                </a:lnTo>
                <a:lnTo>
                  <a:pt x="52613" y="63080"/>
                </a:lnTo>
                <a:close/>
                <a:moveTo>
                  <a:pt x="73320" y="63080"/>
                </a:moveTo>
                <a:lnTo>
                  <a:pt x="73320" y="73321"/>
                </a:lnTo>
                <a:lnTo>
                  <a:pt x="63080" y="73321"/>
                </a:lnTo>
                <a:lnTo>
                  <a:pt x="63080" y="63080"/>
                </a:lnTo>
                <a:close/>
                <a:moveTo>
                  <a:pt x="83805" y="63080"/>
                </a:moveTo>
                <a:lnTo>
                  <a:pt x="83805" y="73321"/>
                </a:lnTo>
                <a:lnTo>
                  <a:pt x="73546" y="73321"/>
                </a:lnTo>
                <a:lnTo>
                  <a:pt x="73546" y="63080"/>
                </a:lnTo>
                <a:close/>
                <a:moveTo>
                  <a:pt x="94271" y="63080"/>
                </a:moveTo>
                <a:lnTo>
                  <a:pt x="94271" y="73321"/>
                </a:lnTo>
                <a:lnTo>
                  <a:pt x="84031" y="73321"/>
                </a:lnTo>
                <a:lnTo>
                  <a:pt x="84031" y="63080"/>
                </a:lnTo>
                <a:close/>
                <a:moveTo>
                  <a:pt x="104737" y="63080"/>
                </a:moveTo>
                <a:lnTo>
                  <a:pt x="104737" y="73321"/>
                </a:lnTo>
                <a:lnTo>
                  <a:pt x="94497" y="73321"/>
                </a:lnTo>
                <a:lnTo>
                  <a:pt x="94497" y="63080"/>
                </a:lnTo>
                <a:close/>
                <a:moveTo>
                  <a:pt x="115222" y="63080"/>
                </a:moveTo>
                <a:lnTo>
                  <a:pt x="115222" y="73321"/>
                </a:lnTo>
                <a:lnTo>
                  <a:pt x="104982" y="73321"/>
                </a:lnTo>
                <a:lnTo>
                  <a:pt x="104982" y="63080"/>
                </a:lnTo>
                <a:close/>
                <a:moveTo>
                  <a:pt x="10485" y="73547"/>
                </a:moveTo>
                <a:lnTo>
                  <a:pt x="10485" y="83806"/>
                </a:lnTo>
                <a:lnTo>
                  <a:pt x="245" y="83806"/>
                </a:lnTo>
                <a:lnTo>
                  <a:pt x="245" y="73547"/>
                </a:lnTo>
                <a:close/>
                <a:moveTo>
                  <a:pt x="20951" y="73547"/>
                </a:moveTo>
                <a:lnTo>
                  <a:pt x="20951" y="83806"/>
                </a:lnTo>
                <a:lnTo>
                  <a:pt x="10711" y="83806"/>
                </a:lnTo>
                <a:lnTo>
                  <a:pt x="10711" y="73547"/>
                </a:lnTo>
                <a:close/>
                <a:moveTo>
                  <a:pt x="31436" y="73547"/>
                </a:moveTo>
                <a:lnTo>
                  <a:pt x="31436" y="83806"/>
                </a:lnTo>
                <a:lnTo>
                  <a:pt x="21177" y="83806"/>
                </a:lnTo>
                <a:lnTo>
                  <a:pt x="21177" y="73547"/>
                </a:lnTo>
                <a:close/>
                <a:moveTo>
                  <a:pt x="41902" y="73547"/>
                </a:moveTo>
                <a:lnTo>
                  <a:pt x="41902" y="83806"/>
                </a:lnTo>
                <a:lnTo>
                  <a:pt x="31662" y="83806"/>
                </a:lnTo>
                <a:lnTo>
                  <a:pt x="31662" y="73547"/>
                </a:lnTo>
                <a:close/>
                <a:moveTo>
                  <a:pt x="52369" y="73547"/>
                </a:moveTo>
                <a:lnTo>
                  <a:pt x="52369" y="83806"/>
                </a:lnTo>
                <a:lnTo>
                  <a:pt x="42128" y="83806"/>
                </a:lnTo>
                <a:lnTo>
                  <a:pt x="42128" y="73547"/>
                </a:lnTo>
                <a:close/>
                <a:moveTo>
                  <a:pt x="62854" y="73547"/>
                </a:moveTo>
                <a:lnTo>
                  <a:pt x="62854" y="83806"/>
                </a:lnTo>
                <a:lnTo>
                  <a:pt x="52613" y="83806"/>
                </a:lnTo>
                <a:lnTo>
                  <a:pt x="52613" y="73547"/>
                </a:lnTo>
                <a:close/>
                <a:moveTo>
                  <a:pt x="73320" y="73547"/>
                </a:moveTo>
                <a:lnTo>
                  <a:pt x="73320" y="83806"/>
                </a:lnTo>
                <a:lnTo>
                  <a:pt x="63080" y="83806"/>
                </a:lnTo>
                <a:lnTo>
                  <a:pt x="63080" y="73547"/>
                </a:lnTo>
                <a:close/>
                <a:moveTo>
                  <a:pt x="83805" y="73547"/>
                </a:moveTo>
                <a:lnTo>
                  <a:pt x="83805" y="83806"/>
                </a:lnTo>
                <a:lnTo>
                  <a:pt x="73546" y="83806"/>
                </a:lnTo>
                <a:lnTo>
                  <a:pt x="73546" y="73547"/>
                </a:lnTo>
                <a:close/>
                <a:moveTo>
                  <a:pt x="94271" y="73547"/>
                </a:moveTo>
                <a:lnTo>
                  <a:pt x="94271" y="83806"/>
                </a:lnTo>
                <a:lnTo>
                  <a:pt x="84031" y="83806"/>
                </a:lnTo>
                <a:lnTo>
                  <a:pt x="84031" y="73547"/>
                </a:lnTo>
                <a:close/>
                <a:moveTo>
                  <a:pt x="104737" y="73547"/>
                </a:moveTo>
                <a:lnTo>
                  <a:pt x="104737" y="83806"/>
                </a:lnTo>
                <a:lnTo>
                  <a:pt x="94497" y="83806"/>
                </a:lnTo>
                <a:lnTo>
                  <a:pt x="94497" y="73547"/>
                </a:lnTo>
                <a:close/>
                <a:moveTo>
                  <a:pt x="115222" y="73547"/>
                </a:moveTo>
                <a:lnTo>
                  <a:pt x="115222" y="83806"/>
                </a:lnTo>
                <a:lnTo>
                  <a:pt x="104982" y="83806"/>
                </a:lnTo>
                <a:lnTo>
                  <a:pt x="104982" y="73547"/>
                </a:lnTo>
                <a:close/>
                <a:moveTo>
                  <a:pt x="10485" y="84032"/>
                </a:moveTo>
                <a:lnTo>
                  <a:pt x="10485" y="94272"/>
                </a:lnTo>
                <a:lnTo>
                  <a:pt x="245" y="94272"/>
                </a:lnTo>
                <a:lnTo>
                  <a:pt x="245" y="84032"/>
                </a:lnTo>
                <a:close/>
                <a:moveTo>
                  <a:pt x="20951" y="84032"/>
                </a:moveTo>
                <a:lnTo>
                  <a:pt x="20951" y="94272"/>
                </a:lnTo>
                <a:lnTo>
                  <a:pt x="10711" y="94272"/>
                </a:lnTo>
                <a:lnTo>
                  <a:pt x="10711" y="84032"/>
                </a:lnTo>
                <a:close/>
                <a:moveTo>
                  <a:pt x="31436" y="84032"/>
                </a:moveTo>
                <a:lnTo>
                  <a:pt x="31436" y="94272"/>
                </a:lnTo>
                <a:lnTo>
                  <a:pt x="21177" y="94272"/>
                </a:lnTo>
                <a:lnTo>
                  <a:pt x="21177" y="84032"/>
                </a:lnTo>
                <a:close/>
                <a:moveTo>
                  <a:pt x="41902" y="84032"/>
                </a:moveTo>
                <a:lnTo>
                  <a:pt x="41902" y="94272"/>
                </a:lnTo>
                <a:lnTo>
                  <a:pt x="31662" y="94272"/>
                </a:lnTo>
                <a:lnTo>
                  <a:pt x="31662" y="84032"/>
                </a:lnTo>
                <a:close/>
                <a:moveTo>
                  <a:pt x="52369" y="84032"/>
                </a:moveTo>
                <a:lnTo>
                  <a:pt x="52369" y="94272"/>
                </a:lnTo>
                <a:lnTo>
                  <a:pt x="42128" y="94272"/>
                </a:lnTo>
                <a:lnTo>
                  <a:pt x="42128" y="84032"/>
                </a:lnTo>
                <a:close/>
                <a:moveTo>
                  <a:pt x="62854" y="84032"/>
                </a:moveTo>
                <a:lnTo>
                  <a:pt x="62854" y="94272"/>
                </a:lnTo>
                <a:lnTo>
                  <a:pt x="52613" y="94272"/>
                </a:lnTo>
                <a:lnTo>
                  <a:pt x="52613" y="84032"/>
                </a:lnTo>
                <a:close/>
                <a:moveTo>
                  <a:pt x="73320" y="84032"/>
                </a:moveTo>
                <a:lnTo>
                  <a:pt x="73320" y="94272"/>
                </a:lnTo>
                <a:lnTo>
                  <a:pt x="63080" y="94272"/>
                </a:lnTo>
                <a:lnTo>
                  <a:pt x="63080" y="84032"/>
                </a:lnTo>
                <a:close/>
                <a:moveTo>
                  <a:pt x="83805" y="84032"/>
                </a:moveTo>
                <a:lnTo>
                  <a:pt x="83805" y="94272"/>
                </a:lnTo>
                <a:lnTo>
                  <a:pt x="73546" y="94272"/>
                </a:lnTo>
                <a:lnTo>
                  <a:pt x="73546" y="84032"/>
                </a:lnTo>
                <a:close/>
                <a:moveTo>
                  <a:pt x="94271" y="84032"/>
                </a:moveTo>
                <a:lnTo>
                  <a:pt x="94271" y="94272"/>
                </a:lnTo>
                <a:lnTo>
                  <a:pt x="84031" y="94272"/>
                </a:lnTo>
                <a:lnTo>
                  <a:pt x="84031" y="84032"/>
                </a:lnTo>
                <a:close/>
                <a:moveTo>
                  <a:pt x="104737" y="84032"/>
                </a:moveTo>
                <a:lnTo>
                  <a:pt x="104737" y="94272"/>
                </a:lnTo>
                <a:lnTo>
                  <a:pt x="94497" y="94272"/>
                </a:lnTo>
                <a:lnTo>
                  <a:pt x="94497" y="84032"/>
                </a:lnTo>
                <a:close/>
                <a:moveTo>
                  <a:pt x="115222" y="84032"/>
                </a:moveTo>
                <a:lnTo>
                  <a:pt x="115222" y="94272"/>
                </a:lnTo>
                <a:lnTo>
                  <a:pt x="104982" y="94272"/>
                </a:lnTo>
                <a:lnTo>
                  <a:pt x="104982" y="84032"/>
                </a:lnTo>
                <a:close/>
                <a:moveTo>
                  <a:pt x="10485" y="94498"/>
                </a:moveTo>
                <a:lnTo>
                  <a:pt x="10485" y="104738"/>
                </a:lnTo>
                <a:lnTo>
                  <a:pt x="245" y="104738"/>
                </a:lnTo>
                <a:lnTo>
                  <a:pt x="245" y="94498"/>
                </a:lnTo>
                <a:close/>
                <a:moveTo>
                  <a:pt x="20951" y="94498"/>
                </a:moveTo>
                <a:lnTo>
                  <a:pt x="20951" y="104738"/>
                </a:lnTo>
                <a:lnTo>
                  <a:pt x="10711" y="104738"/>
                </a:lnTo>
                <a:lnTo>
                  <a:pt x="10711" y="94498"/>
                </a:lnTo>
                <a:close/>
                <a:moveTo>
                  <a:pt x="31436" y="94498"/>
                </a:moveTo>
                <a:lnTo>
                  <a:pt x="31436" y="104738"/>
                </a:lnTo>
                <a:lnTo>
                  <a:pt x="21177" y="104738"/>
                </a:lnTo>
                <a:lnTo>
                  <a:pt x="21177" y="94498"/>
                </a:lnTo>
                <a:close/>
                <a:moveTo>
                  <a:pt x="41902" y="94498"/>
                </a:moveTo>
                <a:lnTo>
                  <a:pt x="41902" y="104738"/>
                </a:lnTo>
                <a:lnTo>
                  <a:pt x="31662" y="104738"/>
                </a:lnTo>
                <a:lnTo>
                  <a:pt x="31662" y="94498"/>
                </a:lnTo>
                <a:close/>
                <a:moveTo>
                  <a:pt x="52369" y="94498"/>
                </a:moveTo>
                <a:lnTo>
                  <a:pt x="52369" y="104738"/>
                </a:lnTo>
                <a:lnTo>
                  <a:pt x="42128" y="104738"/>
                </a:lnTo>
                <a:lnTo>
                  <a:pt x="42128" y="94498"/>
                </a:lnTo>
                <a:close/>
                <a:moveTo>
                  <a:pt x="62854" y="94498"/>
                </a:moveTo>
                <a:lnTo>
                  <a:pt x="62854" y="104738"/>
                </a:lnTo>
                <a:lnTo>
                  <a:pt x="52613" y="104738"/>
                </a:lnTo>
                <a:lnTo>
                  <a:pt x="52613" y="94498"/>
                </a:lnTo>
                <a:close/>
                <a:moveTo>
                  <a:pt x="73320" y="94498"/>
                </a:moveTo>
                <a:lnTo>
                  <a:pt x="73320" y="104738"/>
                </a:lnTo>
                <a:lnTo>
                  <a:pt x="63080" y="104738"/>
                </a:lnTo>
                <a:lnTo>
                  <a:pt x="63080" y="94498"/>
                </a:lnTo>
                <a:close/>
                <a:moveTo>
                  <a:pt x="83805" y="94498"/>
                </a:moveTo>
                <a:lnTo>
                  <a:pt x="83805" y="104738"/>
                </a:lnTo>
                <a:lnTo>
                  <a:pt x="73546" y="104738"/>
                </a:lnTo>
                <a:lnTo>
                  <a:pt x="73546" y="94498"/>
                </a:lnTo>
                <a:close/>
                <a:moveTo>
                  <a:pt x="94271" y="94498"/>
                </a:moveTo>
                <a:lnTo>
                  <a:pt x="94271" y="104738"/>
                </a:lnTo>
                <a:lnTo>
                  <a:pt x="84031" y="104738"/>
                </a:lnTo>
                <a:lnTo>
                  <a:pt x="84031" y="94498"/>
                </a:lnTo>
                <a:close/>
                <a:moveTo>
                  <a:pt x="104737" y="94498"/>
                </a:moveTo>
                <a:lnTo>
                  <a:pt x="104737" y="104738"/>
                </a:lnTo>
                <a:lnTo>
                  <a:pt x="94497" y="104738"/>
                </a:lnTo>
                <a:lnTo>
                  <a:pt x="94497" y="94498"/>
                </a:lnTo>
                <a:close/>
                <a:moveTo>
                  <a:pt x="115222" y="94498"/>
                </a:moveTo>
                <a:lnTo>
                  <a:pt x="115222" y="104738"/>
                </a:lnTo>
                <a:lnTo>
                  <a:pt x="104982" y="104738"/>
                </a:lnTo>
                <a:lnTo>
                  <a:pt x="104982" y="94498"/>
                </a:lnTo>
                <a:close/>
                <a:moveTo>
                  <a:pt x="10485" y="104983"/>
                </a:moveTo>
                <a:lnTo>
                  <a:pt x="10485" y="115223"/>
                </a:lnTo>
                <a:lnTo>
                  <a:pt x="245" y="115223"/>
                </a:lnTo>
                <a:lnTo>
                  <a:pt x="245" y="104983"/>
                </a:lnTo>
                <a:close/>
                <a:moveTo>
                  <a:pt x="20951" y="104983"/>
                </a:moveTo>
                <a:lnTo>
                  <a:pt x="20951" y="115223"/>
                </a:lnTo>
                <a:lnTo>
                  <a:pt x="10711" y="115223"/>
                </a:lnTo>
                <a:lnTo>
                  <a:pt x="10711" y="104983"/>
                </a:lnTo>
                <a:close/>
                <a:moveTo>
                  <a:pt x="31436" y="104983"/>
                </a:moveTo>
                <a:lnTo>
                  <a:pt x="31436" y="115223"/>
                </a:lnTo>
                <a:lnTo>
                  <a:pt x="21177" y="115223"/>
                </a:lnTo>
                <a:lnTo>
                  <a:pt x="21177" y="104983"/>
                </a:lnTo>
                <a:close/>
                <a:moveTo>
                  <a:pt x="41902" y="104983"/>
                </a:moveTo>
                <a:lnTo>
                  <a:pt x="41902" y="115223"/>
                </a:lnTo>
                <a:lnTo>
                  <a:pt x="31662" y="115223"/>
                </a:lnTo>
                <a:lnTo>
                  <a:pt x="31662" y="104983"/>
                </a:lnTo>
                <a:close/>
                <a:moveTo>
                  <a:pt x="52369" y="104983"/>
                </a:moveTo>
                <a:lnTo>
                  <a:pt x="52369" y="115223"/>
                </a:lnTo>
                <a:lnTo>
                  <a:pt x="42128" y="115223"/>
                </a:lnTo>
                <a:lnTo>
                  <a:pt x="42128" y="104983"/>
                </a:lnTo>
                <a:close/>
                <a:moveTo>
                  <a:pt x="62854" y="104983"/>
                </a:moveTo>
                <a:lnTo>
                  <a:pt x="62854" y="115223"/>
                </a:lnTo>
                <a:lnTo>
                  <a:pt x="52613" y="115223"/>
                </a:lnTo>
                <a:lnTo>
                  <a:pt x="52613" y="104983"/>
                </a:lnTo>
                <a:close/>
                <a:moveTo>
                  <a:pt x="73320" y="104983"/>
                </a:moveTo>
                <a:lnTo>
                  <a:pt x="73320" y="115223"/>
                </a:lnTo>
                <a:lnTo>
                  <a:pt x="63080" y="115223"/>
                </a:lnTo>
                <a:lnTo>
                  <a:pt x="63080" y="104983"/>
                </a:lnTo>
                <a:close/>
                <a:moveTo>
                  <a:pt x="83805" y="104983"/>
                </a:moveTo>
                <a:lnTo>
                  <a:pt x="83805" y="115223"/>
                </a:lnTo>
                <a:lnTo>
                  <a:pt x="73546" y="115223"/>
                </a:lnTo>
                <a:lnTo>
                  <a:pt x="73546" y="104983"/>
                </a:lnTo>
                <a:close/>
                <a:moveTo>
                  <a:pt x="94271" y="104983"/>
                </a:moveTo>
                <a:lnTo>
                  <a:pt x="94271" y="115223"/>
                </a:lnTo>
                <a:lnTo>
                  <a:pt x="84031" y="115223"/>
                </a:lnTo>
                <a:lnTo>
                  <a:pt x="84031" y="104983"/>
                </a:lnTo>
                <a:close/>
                <a:moveTo>
                  <a:pt x="104737" y="104983"/>
                </a:moveTo>
                <a:lnTo>
                  <a:pt x="104737" y="115223"/>
                </a:lnTo>
                <a:lnTo>
                  <a:pt x="94497" y="115223"/>
                </a:lnTo>
                <a:lnTo>
                  <a:pt x="94497" y="104983"/>
                </a:lnTo>
                <a:close/>
                <a:moveTo>
                  <a:pt x="115222" y="104983"/>
                </a:moveTo>
                <a:lnTo>
                  <a:pt x="115222" y="115223"/>
                </a:lnTo>
                <a:lnTo>
                  <a:pt x="104982" y="115223"/>
                </a:lnTo>
                <a:lnTo>
                  <a:pt x="104982" y="104983"/>
                </a:lnTo>
                <a:close/>
                <a:moveTo>
                  <a:pt x="0" y="1"/>
                </a:moveTo>
                <a:lnTo>
                  <a:pt x="0" y="10486"/>
                </a:lnTo>
                <a:lnTo>
                  <a:pt x="0" y="10712"/>
                </a:lnTo>
                <a:lnTo>
                  <a:pt x="0" y="20952"/>
                </a:lnTo>
                <a:lnTo>
                  <a:pt x="0" y="21178"/>
                </a:lnTo>
                <a:lnTo>
                  <a:pt x="0" y="31437"/>
                </a:lnTo>
                <a:lnTo>
                  <a:pt x="0" y="31663"/>
                </a:lnTo>
                <a:lnTo>
                  <a:pt x="0" y="41903"/>
                </a:lnTo>
                <a:lnTo>
                  <a:pt x="0" y="42129"/>
                </a:lnTo>
                <a:lnTo>
                  <a:pt x="0" y="52370"/>
                </a:lnTo>
                <a:lnTo>
                  <a:pt x="0" y="52614"/>
                </a:lnTo>
                <a:lnTo>
                  <a:pt x="0" y="62855"/>
                </a:lnTo>
                <a:lnTo>
                  <a:pt x="0" y="63080"/>
                </a:lnTo>
                <a:lnTo>
                  <a:pt x="0" y="73321"/>
                </a:lnTo>
                <a:lnTo>
                  <a:pt x="0" y="73547"/>
                </a:lnTo>
                <a:lnTo>
                  <a:pt x="0" y="83806"/>
                </a:lnTo>
                <a:lnTo>
                  <a:pt x="0" y="84032"/>
                </a:lnTo>
                <a:lnTo>
                  <a:pt x="0" y="94272"/>
                </a:lnTo>
                <a:lnTo>
                  <a:pt x="0" y="94498"/>
                </a:lnTo>
                <a:lnTo>
                  <a:pt x="0" y="104738"/>
                </a:lnTo>
                <a:lnTo>
                  <a:pt x="0" y="104983"/>
                </a:lnTo>
                <a:lnTo>
                  <a:pt x="0" y="115449"/>
                </a:lnTo>
                <a:lnTo>
                  <a:pt x="115448" y="115449"/>
                </a:lnTo>
                <a:lnTo>
                  <a:pt x="115448" y="104983"/>
                </a:lnTo>
                <a:lnTo>
                  <a:pt x="115448" y="104738"/>
                </a:lnTo>
                <a:lnTo>
                  <a:pt x="115448" y="94498"/>
                </a:lnTo>
                <a:lnTo>
                  <a:pt x="115448" y="94272"/>
                </a:lnTo>
                <a:lnTo>
                  <a:pt x="115448" y="84032"/>
                </a:lnTo>
                <a:lnTo>
                  <a:pt x="115448" y="83806"/>
                </a:lnTo>
                <a:lnTo>
                  <a:pt x="115448" y="73547"/>
                </a:lnTo>
                <a:lnTo>
                  <a:pt x="115448" y="73321"/>
                </a:lnTo>
                <a:lnTo>
                  <a:pt x="115448" y="63080"/>
                </a:lnTo>
                <a:lnTo>
                  <a:pt x="115448" y="62855"/>
                </a:lnTo>
                <a:lnTo>
                  <a:pt x="115448" y="52614"/>
                </a:lnTo>
                <a:lnTo>
                  <a:pt x="115448" y="52370"/>
                </a:lnTo>
                <a:lnTo>
                  <a:pt x="115448" y="42129"/>
                </a:lnTo>
                <a:lnTo>
                  <a:pt x="115448" y="41903"/>
                </a:lnTo>
                <a:lnTo>
                  <a:pt x="115448" y="31663"/>
                </a:lnTo>
                <a:lnTo>
                  <a:pt x="115448" y="31437"/>
                </a:lnTo>
                <a:lnTo>
                  <a:pt x="115448" y="21178"/>
                </a:lnTo>
                <a:lnTo>
                  <a:pt x="115448" y="20952"/>
                </a:lnTo>
                <a:lnTo>
                  <a:pt x="115448" y="10712"/>
                </a:lnTo>
                <a:lnTo>
                  <a:pt x="115448" y="10486"/>
                </a:lnTo>
                <a:lnTo>
                  <a:pt x="1154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3"/>
          <p:cNvSpPr/>
          <p:nvPr/>
        </p:nvSpPr>
        <p:spPr>
          <a:xfrm>
            <a:off x="4565225" y="129900"/>
            <a:ext cx="3858900" cy="38589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3"/>
          <p:cNvSpPr/>
          <p:nvPr/>
        </p:nvSpPr>
        <p:spPr>
          <a:xfrm flipH="1">
            <a:off x="5480464" y="730330"/>
            <a:ext cx="2793827" cy="3682841"/>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3"/>
          <p:cNvSpPr/>
          <p:nvPr/>
        </p:nvSpPr>
        <p:spPr>
          <a:xfrm>
            <a:off x="602614" y="730330"/>
            <a:ext cx="2793827" cy="3682841"/>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3"/>
          <p:cNvSpPr/>
          <p:nvPr/>
        </p:nvSpPr>
        <p:spPr>
          <a:xfrm>
            <a:off x="1654446" y="550350"/>
            <a:ext cx="6113100" cy="43878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3"/>
          <p:cNvSpPr/>
          <p:nvPr/>
        </p:nvSpPr>
        <p:spPr>
          <a:xfrm>
            <a:off x="1581793" y="468050"/>
            <a:ext cx="6113100" cy="4387800"/>
          </a:xfrm>
          <a:prstGeom prst="rect">
            <a:avLst/>
          </a:prstGeom>
          <a:gradFill>
            <a:gsLst>
              <a:gs pos="0">
                <a:srgbClr val="EFB5F9"/>
              </a:gs>
              <a:gs pos="100000">
                <a:srgbClr val="B4D2F8"/>
              </a:gs>
            </a:gsLst>
            <a:lin ang="5400012" scaled="0"/>
          </a:gra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3"/>
          <p:cNvSpPr/>
          <p:nvPr/>
        </p:nvSpPr>
        <p:spPr>
          <a:xfrm>
            <a:off x="1515450" y="377850"/>
            <a:ext cx="6113100" cy="43878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9" name="Google Shape;1619;p33"/>
          <p:cNvGrpSpPr/>
          <p:nvPr/>
        </p:nvGrpSpPr>
        <p:grpSpPr>
          <a:xfrm>
            <a:off x="6712554" y="684129"/>
            <a:ext cx="751827" cy="231823"/>
            <a:chOff x="7626954" y="599598"/>
            <a:chExt cx="751827" cy="231823"/>
          </a:xfrm>
        </p:grpSpPr>
        <p:sp>
          <p:nvSpPr>
            <p:cNvPr id="1620" name="Google Shape;1620;p33"/>
            <p:cNvSpPr/>
            <p:nvPr/>
          </p:nvSpPr>
          <p:spPr>
            <a:xfrm>
              <a:off x="8146842" y="599598"/>
              <a:ext cx="231939" cy="231823"/>
            </a:xfrm>
            <a:custGeom>
              <a:avLst/>
              <a:gdLst/>
              <a:ahLst/>
              <a:cxnLst/>
              <a:rect l="l" t="t" r="r" b="b"/>
              <a:pathLst>
                <a:path w="2091" h="2090" extrusionOk="0">
                  <a:moveTo>
                    <a:pt x="1" y="0"/>
                  </a:moveTo>
                  <a:lnTo>
                    <a:pt x="1" y="2090"/>
                  </a:lnTo>
                  <a:lnTo>
                    <a:pt x="2090" y="2090"/>
                  </a:lnTo>
                  <a:lnTo>
                    <a:pt x="2090"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3"/>
            <p:cNvSpPr/>
            <p:nvPr/>
          </p:nvSpPr>
          <p:spPr>
            <a:xfrm>
              <a:off x="8186551" y="639308"/>
              <a:ext cx="152518" cy="152515"/>
            </a:xfrm>
            <a:custGeom>
              <a:avLst/>
              <a:gdLst/>
              <a:ahLst/>
              <a:cxnLst/>
              <a:rect l="l" t="t" r="r" b="b"/>
              <a:pathLst>
                <a:path w="1375" h="1375" extrusionOk="0">
                  <a:moveTo>
                    <a:pt x="226" y="0"/>
                  </a:moveTo>
                  <a:lnTo>
                    <a:pt x="0" y="226"/>
                  </a:lnTo>
                  <a:lnTo>
                    <a:pt x="452" y="678"/>
                  </a:lnTo>
                  <a:lnTo>
                    <a:pt x="0" y="1129"/>
                  </a:lnTo>
                  <a:lnTo>
                    <a:pt x="226" y="1374"/>
                  </a:lnTo>
                  <a:lnTo>
                    <a:pt x="678" y="922"/>
                  </a:lnTo>
                  <a:lnTo>
                    <a:pt x="1130" y="1374"/>
                  </a:lnTo>
                  <a:lnTo>
                    <a:pt x="1374" y="1129"/>
                  </a:lnTo>
                  <a:lnTo>
                    <a:pt x="923" y="678"/>
                  </a:lnTo>
                  <a:lnTo>
                    <a:pt x="1374" y="226"/>
                  </a:lnTo>
                  <a:lnTo>
                    <a:pt x="1130" y="0"/>
                  </a:lnTo>
                  <a:lnTo>
                    <a:pt x="678" y="452"/>
                  </a:lnTo>
                  <a:lnTo>
                    <a:pt x="2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3"/>
            <p:cNvSpPr/>
            <p:nvPr/>
          </p:nvSpPr>
          <p:spPr>
            <a:xfrm>
              <a:off x="7885844" y="599598"/>
              <a:ext cx="233936" cy="231823"/>
            </a:xfrm>
            <a:custGeom>
              <a:avLst/>
              <a:gdLst/>
              <a:ahLst/>
              <a:cxnLst/>
              <a:rect l="l" t="t" r="r" b="b"/>
              <a:pathLst>
                <a:path w="2109" h="2090" extrusionOk="0">
                  <a:moveTo>
                    <a:pt x="1" y="0"/>
                  </a:moveTo>
                  <a:lnTo>
                    <a:pt x="1"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3"/>
            <p:cNvSpPr/>
            <p:nvPr/>
          </p:nvSpPr>
          <p:spPr>
            <a:xfrm>
              <a:off x="7923446" y="637200"/>
              <a:ext cx="158841" cy="156619"/>
            </a:xfrm>
            <a:custGeom>
              <a:avLst/>
              <a:gdLst/>
              <a:ahLst/>
              <a:cxnLst/>
              <a:rect l="l" t="t" r="r" b="b"/>
              <a:pathLst>
                <a:path w="1432" h="1412" extrusionOk="0">
                  <a:moveTo>
                    <a:pt x="1356" y="132"/>
                  </a:moveTo>
                  <a:lnTo>
                    <a:pt x="1356" y="1356"/>
                  </a:lnTo>
                  <a:lnTo>
                    <a:pt x="76" y="1356"/>
                  </a:lnTo>
                  <a:lnTo>
                    <a:pt x="76" y="132"/>
                  </a:lnTo>
                  <a:close/>
                  <a:moveTo>
                    <a:pt x="0" y="0"/>
                  </a:moveTo>
                  <a:lnTo>
                    <a:pt x="0" y="1412"/>
                  </a:lnTo>
                  <a:lnTo>
                    <a:pt x="1431" y="141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3"/>
            <p:cNvSpPr/>
            <p:nvPr/>
          </p:nvSpPr>
          <p:spPr>
            <a:xfrm>
              <a:off x="7626954" y="599598"/>
              <a:ext cx="233936" cy="231823"/>
            </a:xfrm>
            <a:custGeom>
              <a:avLst/>
              <a:gdLst/>
              <a:ahLst/>
              <a:cxnLst/>
              <a:rect l="l" t="t" r="r" b="b"/>
              <a:pathLst>
                <a:path w="2109" h="2090" extrusionOk="0">
                  <a:moveTo>
                    <a:pt x="0" y="0"/>
                  </a:moveTo>
                  <a:lnTo>
                    <a:pt x="0"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3"/>
            <p:cNvSpPr/>
            <p:nvPr/>
          </p:nvSpPr>
          <p:spPr>
            <a:xfrm>
              <a:off x="7664556" y="779178"/>
              <a:ext cx="158730" cy="14641"/>
            </a:xfrm>
            <a:custGeom>
              <a:avLst/>
              <a:gdLst/>
              <a:ahLst/>
              <a:cxnLst/>
              <a:rect l="l" t="t" r="r" b="b"/>
              <a:pathLst>
                <a:path w="1431" h="132" extrusionOk="0">
                  <a:moveTo>
                    <a:pt x="0" y="0"/>
                  </a:moveTo>
                  <a:lnTo>
                    <a:pt x="0" y="132"/>
                  </a:lnTo>
                  <a:lnTo>
                    <a:pt x="1431" y="13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26" name="Google Shape;1626;p33"/>
          <p:cNvCxnSpPr/>
          <p:nvPr/>
        </p:nvCxnSpPr>
        <p:spPr>
          <a:xfrm>
            <a:off x="1528100" y="1070000"/>
            <a:ext cx="6094200" cy="0"/>
          </a:xfrm>
          <a:prstGeom prst="straightConnector1">
            <a:avLst/>
          </a:prstGeom>
          <a:noFill/>
          <a:ln w="19050" cap="flat" cmpd="sng">
            <a:solidFill>
              <a:schemeClr val="accent1"/>
            </a:solidFill>
            <a:prstDash val="solid"/>
            <a:round/>
            <a:headEnd type="none" w="med" len="med"/>
            <a:tailEnd type="none" w="med" len="med"/>
          </a:ln>
        </p:spPr>
      </p:cxnSp>
      <p:sp>
        <p:nvSpPr>
          <p:cNvPr id="1627" name="Google Shape;1627;p33"/>
          <p:cNvSpPr txBox="1">
            <a:spLocks noGrp="1"/>
          </p:cNvSpPr>
          <p:nvPr>
            <p:ph type="subTitle" idx="1"/>
          </p:nvPr>
        </p:nvSpPr>
        <p:spPr>
          <a:xfrm>
            <a:off x="2642550" y="2197069"/>
            <a:ext cx="3858900" cy="64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solidFill>
                  <a:schemeClr val="lt1"/>
                </a:solidFill>
              </a:defRPr>
            </a:lvl1pPr>
            <a:lvl2pPr lvl="1" algn="ctr" rtl="0">
              <a:lnSpc>
                <a:spcPct val="100000"/>
              </a:lnSpc>
              <a:spcBef>
                <a:spcPts val="0"/>
              </a:spcBef>
              <a:spcAft>
                <a:spcPts val="0"/>
              </a:spcAft>
              <a:buNone/>
              <a:defRPr>
                <a:solidFill>
                  <a:schemeClr val="lt1"/>
                </a:solidFill>
              </a:defRPr>
            </a:lvl2pPr>
            <a:lvl3pPr lvl="2" algn="ctr" rtl="0">
              <a:lnSpc>
                <a:spcPct val="100000"/>
              </a:lnSpc>
              <a:spcBef>
                <a:spcPts val="0"/>
              </a:spcBef>
              <a:spcAft>
                <a:spcPts val="0"/>
              </a:spcAft>
              <a:buNone/>
              <a:defRPr>
                <a:solidFill>
                  <a:schemeClr val="lt1"/>
                </a:solidFill>
              </a:defRPr>
            </a:lvl3pPr>
            <a:lvl4pPr lvl="3" algn="ctr" rtl="0">
              <a:lnSpc>
                <a:spcPct val="100000"/>
              </a:lnSpc>
              <a:spcBef>
                <a:spcPts val="0"/>
              </a:spcBef>
              <a:spcAft>
                <a:spcPts val="0"/>
              </a:spcAft>
              <a:buNone/>
              <a:defRPr>
                <a:solidFill>
                  <a:schemeClr val="lt1"/>
                </a:solidFill>
              </a:defRPr>
            </a:lvl4pPr>
            <a:lvl5pPr lvl="4" algn="ctr" rtl="0">
              <a:lnSpc>
                <a:spcPct val="100000"/>
              </a:lnSpc>
              <a:spcBef>
                <a:spcPts val="0"/>
              </a:spcBef>
              <a:spcAft>
                <a:spcPts val="0"/>
              </a:spcAft>
              <a:buNone/>
              <a:defRPr>
                <a:solidFill>
                  <a:schemeClr val="lt1"/>
                </a:solidFill>
              </a:defRPr>
            </a:lvl5pPr>
            <a:lvl6pPr lvl="5" algn="ctr" rtl="0">
              <a:lnSpc>
                <a:spcPct val="100000"/>
              </a:lnSpc>
              <a:spcBef>
                <a:spcPts val="0"/>
              </a:spcBef>
              <a:spcAft>
                <a:spcPts val="0"/>
              </a:spcAft>
              <a:buNone/>
              <a:defRPr>
                <a:solidFill>
                  <a:schemeClr val="lt1"/>
                </a:solidFill>
              </a:defRPr>
            </a:lvl6pPr>
            <a:lvl7pPr lvl="6" algn="ctr" rtl="0">
              <a:lnSpc>
                <a:spcPct val="100000"/>
              </a:lnSpc>
              <a:spcBef>
                <a:spcPts val="0"/>
              </a:spcBef>
              <a:spcAft>
                <a:spcPts val="0"/>
              </a:spcAft>
              <a:buNone/>
              <a:defRPr>
                <a:solidFill>
                  <a:schemeClr val="lt1"/>
                </a:solidFill>
              </a:defRPr>
            </a:lvl7pPr>
            <a:lvl8pPr lvl="7" algn="ctr" rtl="0">
              <a:lnSpc>
                <a:spcPct val="100000"/>
              </a:lnSpc>
              <a:spcBef>
                <a:spcPts val="0"/>
              </a:spcBef>
              <a:spcAft>
                <a:spcPts val="0"/>
              </a:spcAft>
              <a:buNone/>
              <a:defRPr>
                <a:solidFill>
                  <a:schemeClr val="lt1"/>
                </a:solidFill>
              </a:defRPr>
            </a:lvl8pPr>
            <a:lvl9pPr lvl="8" algn="ctr" rtl="0">
              <a:lnSpc>
                <a:spcPct val="100000"/>
              </a:lnSpc>
              <a:spcBef>
                <a:spcPts val="0"/>
              </a:spcBef>
              <a:spcAft>
                <a:spcPts val="0"/>
              </a:spcAft>
              <a:buNone/>
              <a:defRPr>
                <a:solidFill>
                  <a:schemeClr val="lt1"/>
                </a:solidFill>
              </a:defRPr>
            </a:lvl9pPr>
          </a:lstStyle>
          <a:p>
            <a:endParaRPr/>
          </a:p>
        </p:txBody>
      </p:sp>
      <p:sp>
        <p:nvSpPr>
          <p:cNvPr id="1628" name="Google Shape;1628;p33"/>
          <p:cNvSpPr txBox="1">
            <a:spLocks noGrp="1"/>
          </p:cNvSpPr>
          <p:nvPr>
            <p:ph type="title"/>
          </p:nvPr>
        </p:nvSpPr>
        <p:spPr>
          <a:xfrm>
            <a:off x="2642550" y="1320550"/>
            <a:ext cx="3858900" cy="64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500"/>
              <a:buFont typeface="Dosis"/>
              <a:buNone/>
              <a:defRPr sz="6500"/>
            </a:lvl1pPr>
            <a:lvl2pPr lvl="1" algn="ctr" rtl="0">
              <a:spcBef>
                <a:spcPts val="0"/>
              </a:spcBef>
              <a:spcAft>
                <a:spcPts val="0"/>
              </a:spcAft>
              <a:buClr>
                <a:schemeClr val="dk1"/>
              </a:buClr>
              <a:buSzPts val="6500"/>
              <a:buNone/>
              <a:defRPr sz="6500">
                <a:solidFill>
                  <a:schemeClr val="dk1"/>
                </a:solidFill>
              </a:defRPr>
            </a:lvl2pPr>
            <a:lvl3pPr lvl="2" algn="ctr" rtl="0">
              <a:spcBef>
                <a:spcPts val="0"/>
              </a:spcBef>
              <a:spcAft>
                <a:spcPts val="0"/>
              </a:spcAft>
              <a:buClr>
                <a:schemeClr val="dk1"/>
              </a:buClr>
              <a:buSzPts val="6500"/>
              <a:buNone/>
              <a:defRPr sz="6500">
                <a:solidFill>
                  <a:schemeClr val="dk1"/>
                </a:solidFill>
              </a:defRPr>
            </a:lvl3pPr>
            <a:lvl4pPr lvl="3" algn="ctr" rtl="0">
              <a:spcBef>
                <a:spcPts val="0"/>
              </a:spcBef>
              <a:spcAft>
                <a:spcPts val="0"/>
              </a:spcAft>
              <a:buClr>
                <a:schemeClr val="dk1"/>
              </a:buClr>
              <a:buSzPts val="6500"/>
              <a:buNone/>
              <a:defRPr sz="6500">
                <a:solidFill>
                  <a:schemeClr val="dk1"/>
                </a:solidFill>
              </a:defRPr>
            </a:lvl4pPr>
            <a:lvl5pPr lvl="4" algn="ctr" rtl="0">
              <a:spcBef>
                <a:spcPts val="0"/>
              </a:spcBef>
              <a:spcAft>
                <a:spcPts val="0"/>
              </a:spcAft>
              <a:buClr>
                <a:schemeClr val="dk1"/>
              </a:buClr>
              <a:buSzPts val="6500"/>
              <a:buNone/>
              <a:defRPr sz="6500">
                <a:solidFill>
                  <a:schemeClr val="dk1"/>
                </a:solidFill>
              </a:defRPr>
            </a:lvl5pPr>
            <a:lvl6pPr lvl="5" algn="ctr" rtl="0">
              <a:spcBef>
                <a:spcPts val="0"/>
              </a:spcBef>
              <a:spcAft>
                <a:spcPts val="0"/>
              </a:spcAft>
              <a:buClr>
                <a:schemeClr val="dk1"/>
              </a:buClr>
              <a:buSzPts val="6500"/>
              <a:buNone/>
              <a:defRPr sz="6500">
                <a:solidFill>
                  <a:schemeClr val="dk1"/>
                </a:solidFill>
              </a:defRPr>
            </a:lvl6pPr>
            <a:lvl7pPr lvl="6" algn="ctr" rtl="0">
              <a:spcBef>
                <a:spcPts val="0"/>
              </a:spcBef>
              <a:spcAft>
                <a:spcPts val="0"/>
              </a:spcAft>
              <a:buClr>
                <a:schemeClr val="dk1"/>
              </a:buClr>
              <a:buSzPts val="6500"/>
              <a:buNone/>
              <a:defRPr sz="6500">
                <a:solidFill>
                  <a:schemeClr val="dk1"/>
                </a:solidFill>
              </a:defRPr>
            </a:lvl7pPr>
            <a:lvl8pPr lvl="7" algn="ctr" rtl="0">
              <a:spcBef>
                <a:spcPts val="0"/>
              </a:spcBef>
              <a:spcAft>
                <a:spcPts val="0"/>
              </a:spcAft>
              <a:buClr>
                <a:schemeClr val="dk1"/>
              </a:buClr>
              <a:buSzPts val="6500"/>
              <a:buNone/>
              <a:defRPr sz="6500">
                <a:solidFill>
                  <a:schemeClr val="dk1"/>
                </a:solidFill>
              </a:defRPr>
            </a:lvl8pPr>
            <a:lvl9pPr lvl="8" algn="ctr" rtl="0">
              <a:spcBef>
                <a:spcPts val="0"/>
              </a:spcBef>
              <a:spcAft>
                <a:spcPts val="0"/>
              </a:spcAft>
              <a:buClr>
                <a:schemeClr val="dk1"/>
              </a:buClr>
              <a:buSzPts val="6500"/>
              <a:buNone/>
              <a:defRPr sz="6500">
                <a:solidFill>
                  <a:schemeClr val="dk1"/>
                </a:solidFill>
              </a:defRPr>
            </a:lvl9pPr>
          </a:lstStyle>
          <a:p>
            <a:endParaRPr/>
          </a:p>
        </p:txBody>
      </p:sp>
      <p:sp>
        <p:nvSpPr>
          <p:cNvPr id="1629" name="Google Shape;1629;p33"/>
          <p:cNvSpPr txBox="1"/>
          <p:nvPr/>
        </p:nvSpPr>
        <p:spPr>
          <a:xfrm>
            <a:off x="1611900" y="3598750"/>
            <a:ext cx="5920200" cy="3657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a:solidFill>
                  <a:schemeClr val="dk1"/>
                </a:solidFill>
                <a:latin typeface="Work Sans"/>
                <a:ea typeface="Work Sans"/>
                <a:cs typeface="Work Sans"/>
                <a:sym typeface="Work Sans"/>
              </a:rPr>
              <a:t>CREDITS: This presentation template was created by </a:t>
            </a:r>
            <a:r>
              <a:rPr lang="en" b="1">
                <a:solidFill>
                  <a:schemeClr val="dk1"/>
                </a:solidFill>
                <a:uFill>
                  <a:noFill/>
                </a:uFill>
                <a:latin typeface="Work Sans"/>
                <a:ea typeface="Work Sans"/>
                <a:cs typeface="Work Sans"/>
                <a:sym typeface="Work Sans"/>
                <a:hlinkClick r:id="rId2">
                  <a:extLst>
                    <a:ext uri="{A12FA001-AC4F-418D-AE19-62706E023703}">
                      <ahyp:hlinkClr xmlns:ahyp="http://schemas.microsoft.com/office/drawing/2018/hyperlinkcolor" val="tx"/>
                    </a:ext>
                  </a:extLst>
                </a:hlinkClick>
              </a:rPr>
              <a:t>Slidesgo</a:t>
            </a:r>
            <a:r>
              <a:rPr lang="en">
                <a:solidFill>
                  <a:schemeClr val="dk1"/>
                </a:solidFill>
                <a:latin typeface="Work Sans"/>
                <a:ea typeface="Work Sans"/>
                <a:cs typeface="Work Sans"/>
                <a:sym typeface="Work Sans"/>
              </a:rPr>
              <a:t>, including icons by </a:t>
            </a:r>
            <a:r>
              <a:rPr lang="en" b="1">
                <a:solidFill>
                  <a:schemeClr val="dk1"/>
                </a:solidFill>
                <a:uFill>
                  <a:noFill/>
                </a:uFill>
                <a:latin typeface="Work Sans"/>
                <a:ea typeface="Work Sans"/>
                <a:cs typeface="Work Sans"/>
                <a:sym typeface="Work Sans"/>
                <a:hlinkClick r:id="rId3">
                  <a:extLst>
                    <a:ext uri="{A12FA001-AC4F-418D-AE19-62706E023703}">
                      <ahyp:hlinkClr xmlns:ahyp="http://schemas.microsoft.com/office/drawing/2018/hyperlinkcolor" val="tx"/>
                    </a:ext>
                  </a:extLst>
                </a:hlinkClick>
              </a:rPr>
              <a:t>Flaticon</a:t>
            </a:r>
            <a:r>
              <a:rPr lang="en">
                <a:solidFill>
                  <a:schemeClr val="dk1"/>
                </a:solidFill>
                <a:latin typeface="Work Sans"/>
                <a:ea typeface="Work Sans"/>
                <a:cs typeface="Work Sans"/>
                <a:sym typeface="Work Sans"/>
              </a:rPr>
              <a:t>, and infographics &amp; images by </a:t>
            </a:r>
            <a:r>
              <a:rPr lang="en" b="1">
                <a:solidFill>
                  <a:schemeClr val="dk1"/>
                </a:solidFill>
                <a:uFill>
                  <a:noFill/>
                </a:uFill>
                <a:latin typeface="Work Sans"/>
                <a:ea typeface="Work Sans"/>
                <a:cs typeface="Work Sans"/>
                <a:sym typeface="Work Sans"/>
                <a:hlinkClick r:id="rId4">
                  <a:extLst>
                    <a:ext uri="{A12FA001-AC4F-418D-AE19-62706E023703}">
                      <ahyp:hlinkClr xmlns:ahyp="http://schemas.microsoft.com/office/drawing/2018/hyperlinkcolor" val="tx"/>
                    </a:ext>
                  </a:extLst>
                </a:hlinkClick>
              </a:rPr>
              <a:t>Freepik</a:t>
            </a:r>
            <a:endParaRPr b="1">
              <a:solidFill>
                <a:schemeClr val="dk1"/>
              </a:solidFill>
              <a:latin typeface="Work Sans"/>
              <a:ea typeface="Work Sans"/>
              <a:cs typeface="Work Sans"/>
              <a:sym typeface="Work Sans"/>
            </a:endParaRPr>
          </a:p>
        </p:txBody>
      </p:sp>
      <p:sp>
        <p:nvSpPr>
          <p:cNvPr id="1630" name="Google Shape;1630;p33"/>
          <p:cNvSpPr/>
          <p:nvPr/>
        </p:nvSpPr>
        <p:spPr>
          <a:xfrm flipH="1">
            <a:off x="8719756" y="911920"/>
            <a:ext cx="68100" cy="68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3"/>
          <p:cNvSpPr/>
          <p:nvPr/>
        </p:nvSpPr>
        <p:spPr>
          <a:xfrm flipH="1">
            <a:off x="8719750" y="1222140"/>
            <a:ext cx="98400" cy="98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3"/>
          <p:cNvSpPr/>
          <p:nvPr/>
        </p:nvSpPr>
        <p:spPr>
          <a:xfrm flipH="1">
            <a:off x="8693298" y="257349"/>
            <a:ext cx="68100" cy="68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CUSTOM_7">
    <p:bg>
      <p:bgPr>
        <a:gradFill>
          <a:gsLst>
            <a:gs pos="0">
              <a:srgbClr val="762EE1"/>
            </a:gs>
            <a:gs pos="38000">
              <a:srgbClr val="B26FFB"/>
            </a:gs>
            <a:gs pos="100000">
              <a:schemeClr val="lt2"/>
            </a:gs>
          </a:gsLst>
          <a:lin ang="5400700" scaled="0"/>
        </a:gradFill>
        <a:effectLst/>
      </p:bgPr>
    </p:bg>
    <p:spTree>
      <p:nvGrpSpPr>
        <p:cNvPr id="1" name="Shape 1633"/>
        <p:cNvGrpSpPr/>
        <p:nvPr/>
      </p:nvGrpSpPr>
      <p:grpSpPr>
        <a:xfrm>
          <a:off x="0" y="0"/>
          <a:ext cx="0" cy="0"/>
          <a:chOff x="0" y="0"/>
          <a:chExt cx="0" cy="0"/>
        </a:xfrm>
      </p:grpSpPr>
      <p:sp>
        <p:nvSpPr>
          <p:cNvPr id="1634" name="Google Shape;1634;p34"/>
          <p:cNvSpPr/>
          <p:nvPr/>
        </p:nvSpPr>
        <p:spPr>
          <a:xfrm flipH="1">
            <a:off x="6370464" y="740380"/>
            <a:ext cx="2793827" cy="3682841"/>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4"/>
          <p:cNvSpPr/>
          <p:nvPr/>
        </p:nvSpPr>
        <p:spPr>
          <a:xfrm>
            <a:off x="-40476" y="-2695110"/>
            <a:ext cx="9224952" cy="9652775"/>
          </a:xfrm>
          <a:custGeom>
            <a:avLst/>
            <a:gdLst/>
            <a:ahLst/>
            <a:cxnLst/>
            <a:rect l="l" t="t" r="r" b="b"/>
            <a:pathLst>
              <a:path w="115449" h="115450" extrusionOk="0">
                <a:moveTo>
                  <a:pt x="10485" y="246"/>
                </a:moveTo>
                <a:lnTo>
                  <a:pt x="10485" y="10486"/>
                </a:lnTo>
                <a:lnTo>
                  <a:pt x="245" y="10486"/>
                </a:lnTo>
                <a:lnTo>
                  <a:pt x="245" y="246"/>
                </a:lnTo>
                <a:close/>
                <a:moveTo>
                  <a:pt x="20951" y="246"/>
                </a:moveTo>
                <a:lnTo>
                  <a:pt x="20951" y="10486"/>
                </a:lnTo>
                <a:lnTo>
                  <a:pt x="10711" y="10486"/>
                </a:lnTo>
                <a:lnTo>
                  <a:pt x="10711" y="246"/>
                </a:lnTo>
                <a:close/>
                <a:moveTo>
                  <a:pt x="31436" y="246"/>
                </a:moveTo>
                <a:lnTo>
                  <a:pt x="31436" y="10486"/>
                </a:lnTo>
                <a:lnTo>
                  <a:pt x="21177" y="10486"/>
                </a:lnTo>
                <a:lnTo>
                  <a:pt x="21177" y="246"/>
                </a:lnTo>
                <a:close/>
                <a:moveTo>
                  <a:pt x="41902" y="246"/>
                </a:moveTo>
                <a:lnTo>
                  <a:pt x="41902" y="10486"/>
                </a:lnTo>
                <a:lnTo>
                  <a:pt x="31662" y="10486"/>
                </a:lnTo>
                <a:lnTo>
                  <a:pt x="31662" y="246"/>
                </a:lnTo>
                <a:close/>
                <a:moveTo>
                  <a:pt x="52369" y="246"/>
                </a:moveTo>
                <a:lnTo>
                  <a:pt x="52369" y="10486"/>
                </a:lnTo>
                <a:lnTo>
                  <a:pt x="42128" y="10486"/>
                </a:lnTo>
                <a:lnTo>
                  <a:pt x="42128" y="246"/>
                </a:lnTo>
                <a:close/>
                <a:moveTo>
                  <a:pt x="62854" y="246"/>
                </a:moveTo>
                <a:lnTo>
                  <a:pt x="62854" y="10486"/>
                </a:lnTo>
                <a:lnTo>
                  <a:pt x="52613" y="10486"/>
                </a:lnTo>
                <a:lnTo>
                  <a:pt x="52613" y="246"/>
                </a:lnTo>
                <a:close/>
                <a:moveTo>
                  <a:pt x="73320" y="246"/>
                </a:moveTo>
                <a:lnTo>
                  <a:pt x="73320" y="10486"/>
                </a:lnTo>
                <a:lnTo>
                  <a:pt x="63080" y="10486"/>
                </a:lnTo>
                <a:lnTo>
                  <a:pt x="63080" y="246"/>
                </a:lnTo>
                <a:close/>
                <a:moveTo>
                  <a:pt x="83805" y="246"/>
                </a:moveTo>
                <a:lnTo>
                  <a:pt x="83805" y="10486"/>
                </a:lnTo>
                <a:lnTo>
                  <a:pt x="73546" y="10486"/>
                </a:lnTo>
                <a:lnTo>
                  <a:pt x="73546" y="246"/>
                </a:lnTo>
                <a:close/>
                <a:moveTo>
                  <a:pt x="94271" y="246"/>
                </a:moveTo>
                <a:lnTo>
                  <a:pt x="94271" y="10486"/>
                </a:lnTo>
                <a:lnTo>
                  <a:pt x="84031" y="10486"/>
                </a:lnTo>
                <a:lnTo>
                  <a:pt x="84031" y="246"/>
                </a:lnTo>
                <a:close/>
                <a:moveTo>
                  <a:pt x="104737" y="246"/>
                </a:moveTo>
                <a:lnTo>
                  <a:pt x="104737" y="10486"/>
                </a:lnTo>
                <a:lnTo>
                  <a:pt x="94497" y="10486"/>
                </a:lnTo>
                <a:lnTo>
                  <a:pt x="94497" y="246"/>
                </a:lnTo>
                <a:close/>
                <a:moveTo>
                  <a:pt x="115222" y="246"/>
                </a:moveTo>
                <a:lnTo>
                  <a:pt x="115222" y="10486"/>
                </a:lnTo>
                <a:lnTo>
                  <a:pt x="104982" y="10486"/>
                </a:lnTo>
                <a:lnTo>
                  <a:pt x="104982" y="246"/>
                </a:lnTo>
                <a:close/>
                <a:moveTo>
                  <a:pt x="10485" y="10712"/>
                </a:moveTo>
                <a:lnTo>
                  <a:pt x="10485" y="20952"/>
                </a:lnTo>
                <a:lnTo>
                  <a:pt x="245" y="20952"/>
                </a:lnTo>
                <a:lnTo>
                  <a:pt x="245" y="10712"/>
                </a:lnTo>
                <a:close/>
                <a:moveTo>
                  <a:pt x="20951" y="10712"/>
                </a:moveTo>
                <a:lnTo>
                  <a:pt x="20951" y="20952"/>
                </a:lnTo>
                <a:lnTo>
                  <a:pt x="10711" y="20952"/>
                </a:lnTo>
                <a:lnTo>
                  <a:pt x="10711" y="10712"/>
                </a:lnTo>
                <a:close/>
                <a:moveTo>
                  <a:pt x="31436" y="10712"/>
                </a:moveTo>
                <a:lnTo>
                  <a:pt x="31436" y="20952"/>
                </a:lnTo>
                <a:lnTo>
                  <a:pt x="21177" y="20952"/>
                </a:lnTo>
                <a:lnTo>
                  <a:pt x="21177" y="10712"/>
                </a:lnTo>
                <a:close/>
                <a:moveTo>
                  <a:pt x="41902" y="10712"/>
                </a:moveTo>
                <a:lnTo>
                  <a:pt x="41902" y="20952"/>
                </a:lnTo>
                <a:lnTo>
                  <a:pt x="31662" y="20952"/>
                </a:lnTo>
                <a:lnTo>
                  <a:pt x="31662" y="10712"/>
                </a:lnTo>
                <a:close/>
                <a:moveTo>
                  <a:pt x="52369" y="10712"/>
                </a:moveTo>
                <a:lnTo>
                  <a:pt x="52369" y="20952"/>
                </a:lnTo>
                <a:lnTo>
                  <a:pt x="42128" y="20952"/>
                </a:lnTo>
                <a:lnTo>
                  <a:pt x="42128" y="10712"/>
                </a:lnTo>
                <a:close/>
                <a:moveTo>
                  <a:pt x="62854" y="10712"/>
                </a:moveTo>
                <a:lnTo>
                  <a:pt x="62854" y="20952"/>
                </a:lnTo>
                <a:lnTo>
                  <a:pt x="52613" y="20952"/>
                </a:lnTo>
                <a:lnTo>
                  <a:pt x="52613" y="10712"/>
                </a:lnTo>
                <a:close/>
                <a:moveTo>
                  <a:pt x="73320" y="10712"/>
                </a:moveTo>
                <a:lnTo>
                  <a:pt x="73320" y="20952"/>
                </a:lnTo>
                <a:lnTo>
                  <a:pt x="63080" y="20952"/>
                </a:lnTo>
                <a:lnTo>
                  <a:pt x="63080" y="10712"/>
                </a:lnTo>
                <a:close/>
                <a:moveTo>
                  <a:pt x="83805" y="10712"/>
                </a:moveTo>
                <a:lnTo>
                  <a:pt x="83805" y="20952"/>
                </a:lnTo>
                <a:lnTo>
                  <a:pt x="73546" y="20952"/>
                </a:lnTo>
                <a:lnTo>
                  <a:pt x="73546" y="10712"/>
                </a:lnTo>
                <a:close/>
                <a:moveTo>
                  <a:pt x="94271" y="10712"/>
                </a:moveTo>
                <a:lnTo>
                  <a:pt x="94271" y="20952"/>
                </a:lnTo>
                <a:lnTo>
                  <a:pt x="84031" y="20952"/>
                </a:lnTo>
                <a:lnTo>
                  <a:pt x="84031" y="10712"/>
                </a:lnTo>
                <a:close/>
                <a:moveTo>
                  <a:pt x="104737" y="10712"/>
                </a:moveTo>
                <a:lnTo>
                  <a:pt x="104737" y="20952"/>
                </a:lnTo>
                <a:lnTo>
                  <a:pt x="94497" y="20952"/>
                </a:lnTo>
                <a:lnTo>
                  <a:pt x="94497" y="10712"/>
                </a:lnTo>
                <a:close/>
                <a:moveTo>
                  <a:pt x="115222" y="10712"/>
                </a:moveTo>
                <a:lnTo>
                  <a:pt x="115222" y="20952"/>
                </a:lnTo>
                <a:lnTo>
                  <a:pt x="104982" y="20952"/>
                </a:lnTo>
                <a:lnTo>
                  <a:pt x="104982" y="10712"/>
                </a:lnTo>
                <a:close/>
                <a:moveTo>
                  <a:pt x="10485" y="21178"/>
                </a:moveTo>
                <a:lnTo>
                  <a:pt x="10485" y="31437"/>
                </a:lnTo>
                <a:lnTo>
                  <a:pt x="245" y="31437"/>
                </a:lnTo>
                <a:lnTo>
                  <a:pt x="245" y="21178"/>
                </a:lnTo>
                <a:close/>
                <a:moveTo>
                  <a:pt x="20951" y="21178"/>
                </a:moveTo>
                <a:lnTo>
                  <a:pt x="20951" y="31437"/>
                </a:lnTo>
                <a:lnTo>
                  <a:pt x="10711" y="31437"/>
                </a:lnTo>
                <a:lnTo>
                  <a:pt x="10711" y="21178"/>
                </a:lnTo>
                <a:close/>
                <a:moveTo>
                  <a:pt x="31436" y="21178"/>
                </a:moveTo>
                <a:lnTo>
                  <a:pt x="31436" y="31437"/>
                </a:lnTo>
                <a:lnTo>
                  <a:pt x="21177" y="31437"/>
                </a:lnTo>
                <a:lnTo>
                  <a:pt x="21177" y="21178"/>
                </a:lnTo>
                <a:close/>
                <a:moveTo>
                  <a:pt x="41902" y="21178"/>
                </a:moveTo>
                <a:lnTo>
                  <a:pt x="41902" y="31437"/>
                </a:lnTo>
                <a:lnTo>
                  <a:pt x="31662" y="31437"/>
                </a:lnTo>
                <a:lnTo>
                  <a:pt x="31662" y="21178"/>
                </a:lnTo>
                <a:close/>
                <a:moveTo>
                  <a:pt x="52369" y="21178"/>
                </a:moveTo>
                <a:lnTo>
                  <a:pt x="52369" y="31437"/>
                </a:lnTo>
                <a:lnTo>
                  <a:pt x="42128" y="31437"/>
                </a:lnTo>
                <a:lnTo>
                  <a:pt x="42128" y="21178"/>
                </a:lnTo>
                <a:close/>
                <a:moveTo>
                  <a:pt x="62854" y="21178"/>
                </a:moveTo>
                <a:lnTo>
                  <a:pt x="62854" y="31437"/>
                </a:lnTo>
                <a:lnTo>
                  <a:pt x="52613" y="31437"/>
                </a:lnTo>
                <a:lnTo>
                  <a:pt x="52613" y="21178"/>
                </a:lnTo>
                <a:close/>
                <a:moveTo>
                  <a:pt x="73320" y="21178"/>
                </a:moveTo>
                <a:lnTo>
                  <a:pt x="73320" y="31437"/>
                </a:lnTo>
                <a:lnTo>
                  <a:pt x="63080" y="31437"/>
                </a:lnTo>
                <a:lnTo>
                  <a:pt x="63080" y="21178"/>
                </a:lnTo>
                <a:close/>
                <a:moveTo>
                  <a:pt x="83805" y="21178"/>
                </a:moveTo>
                <a:lnTo>
                  <a:pt x="83805" y="31437"/>
                </a:lnTo>
                <a:lnTo>
                  <a:pt x="73546" y="31437"/>
                </a:lnTo>
                <a:lnTo>
                  <a:pt x="73546" y="21178"/>
                </a:lnTo>
                <a:close/>
                <a:moveTo>
                  <a:pt x="94271" y="21178"/>
                </a:moveTo>
                <a:lnTo>
                  <a:pt x="94271" y="31437"/>
                </a:lnTo>
                <a:lnTo>
                  <a:pt x="84031" y="31437"/>
                </a:lnTo>
                <a:lnTo>
                  <a:pt x="84031" y="21178"/>
                </a:lnTo>
                <a:close/>
                <a:moveTo>
                  <a:pt x="104737" y="21178"/>
                </a:moveTo>
                <a:lnTo>
                  <a:pt x="104737" y="31437"/>
                </a:lnTo>
                <a:lnTo>
                  <a:pt x="94497" y="31437"/>
                </a:lnTo>
                <a:lnTo>
                  <a:pt x="94497" y="21178"/>
                </a:lnTo>
                <a:close/>
                <a:moveTo>
                  <a:pt x="115222" y="21178"/>
                </a:moveTo>
                <a:lnTo>
                  <a:pt x="115222" y="31437"/>
                </a:lnTo>
                <a:lnTo>
                  <a:pt x="104982" y="31437"/>
                </a:lnTo>
                <a:lnTo>
                  <a:pt x="104982" y="21178"/>
                </a:lnTo>
                <a:close/>
                <a:moveTo>
                  <a:pt x="10485" y="31663"/>
                </a:moveTo>
                <a:lnTo>
                  <a:pt x="10485" y="41903"/>
                </a:lnTo>
                <a:lnTo>
                  <a:pt x="245" y="41903"/>
                </a:lnTo>
                <a:lnTo>
                  <a:pt x="245" y="31663"/>
                </a:lnTo>
                <a:close/>
                <a:moveTo>
                  <a:pt x="20951" y="31663"/>
                </a:moveTo>
                <a:lnTo>
                  <a:pt x="20951" y="41903"/>
                </a:lnTo>
                <a:lnTo>
                  <a:pt x="10711" y="41903"/>
                </a:lnTo>
                <a:lnTo>
                  <a:pt x="10711" y="31663"/>
                </a:lnTo>
                <a:close/>
                <a:moveTo>
                  <a:pt x="31436" y="31663"/>
                </a:moveTo>
                <a:lnTo>
                  <a:pt x="31436" y="41903"/>
                </a:lnTo>
                <a:lnTo>
                  <a:pt x="21177" y="41903"/>
                </a:lnTo>
                <a:lnTo>
                  <a:pt x="21177" y="31663"/>
                </a:lnTo>
                <a:close/>
                <a:moveTo>
                  <a:pt x="41902" y="31663"/>
                </a:moveTo>
                <a:lnTo>
                  <a:pt x="41902" y="41903"/>
                </a:lnTo>
                <a:lnTo>
                  <a:pt x="31662" y="41903"/>
                </a:lnTo>
                <a:lnTo>
                  <a:pt x="31662" y="31663"/>
                </a:lnTo>
                <a:close/>
                <a:moveTo>
                  <a:pt x="52369" y="31663"/>
                </a:moveTo>
                <a:lnTo>
                  <a:pt x="52369" y="41903"/>
                </a:lnTo>
                <a:lnTo>
                  <a:pt x="42128" y="41903"/>
                </a:lnTo>
                <a:lnTo>
                  <a:pt x="42128" y="31663"/>
                </a:lnTo>
                <a:close/>
                <a:moveTo>
                  <a:pt x="62854" y="31663"/>
                </a:moveTo>
                <a:lnTo>
                  <a:pt x="62854" y="41903"/>
                </a:lnTo>
                <a:lnTo>
                  <a:pt x="52613" y="41903"/>
                </a:lnTo>
                <a:lnTo>
                  <a:pt x="52613" y="31663"/>
                </a:lnTo>
                <a:close/>
                <a:moveTo>
                  <a:pt x="73320" y="31663"/>
                </a:moveTo>
                <a:lnTo>
                  <a:pt x="73320" y="41903"/>
                </a:lnTo>
                <a:lnTo>
                  <a:pt x="63080" y="41903"/>
                </a:lnTo>
                <a:lnTo>
                  <a:pt x="63080" y="31663"/>
                </a:lnTo>
                <a:close/>
                <a:moveTo>
                  <a:pt x="83805" y="31663"/>
                </a:moveTo>
                <a:lnTo>
                  <a:pt x="83805" y="41903"/>
                </a:lnTo>
                <a:lnTo>
                  <a:pt x="73546" y="41903"/>
                </a:lnTo>
                <a:lnTo>
                  <a:pt x="73546" y="31663"/>
                </a:lnTo>
                <a:close/>
                <a:moveTo>
                  <a:pt x="94271" y="31663"/>
                </a:moveTo>
                <a:lnTo>
                  <a:pt x="94271" y="41903"/>
                </a:lnTo>
                <a:lnTo>
                  <a:pt x="84031" y="41903"/>
                </a:lnTo>
                <a:lnTo>
                  <a:pt x="84031" y="31663"/>
                </a:lnTo>
                <a:close/>
                <a:moveTo>
                  <a:pt x="104737" y="31663"/>
                </a:moveTo>
                <a:lnTo>
                  <a:pt x="104737" y="41903"/>
                </a:lnTo>
                <a:lnTo>
                  <a:pt x="94497" y="41903"/>
                </a:lnTo>
                <a:lnTo>
                  <a:pt x="94497" y="31663"/>
                </a:lnTo>
                <a:close/>
                <a:moveTo>
                  <a:pt x="115222" y="31663"/>
                </a:moveTo>
                <a:lnTo>
                  <a:pt x="115222" y="41903"/>
                </a:lnTo>
                <a:lnTo>
                  <a:pt x="104982" y="41903"/>
                </a:lnTo>
                <a:lnTo>
                  <a:pt x="104982" y="31663"/>
                </a:lnTo>
                <a:close/>
                <a:moveTo>
                  <a:pt x="10485" y="42129"/>
                </a:moveTo>
                <a:lnTo>
                  <a:pt x="10485" y="52370"/>
                </a:lnTo>
                <a:lnTo>
                  <a:pt x="245" y="52370"/>
                </a:lnTo>
                <a:lnTo>
                  <a:pt x="245" y="42129"/>
                </a:lnTo>
                <a:close/>
                <a:moveTo>
                  <a:pt x="20951" y="42129"/>
                </a:moveTo>
                <a:lnTo>
                  <a:pt x="20951" y="52370"/>
                </a:lnTo>
                <a:lnTo>
                  <a:pt x="10711" y="52370"/>
                </a:lnTo>
                <a:lnTo>
                  <a:pt x="10711" y="42129"/>
                </a:lnTo>
                <a:close/>
                <a:moveTo>
                  <a:pt x="31436" y="42129"/>
                </a:moveTo>
                <a:lnTo>
                  <a:pt x="31436" y="52370"/>
                </a:lnTo>
                <a:lnTo>
                  <a:pt x="21177" y="52370"/>
                </a:lnTo>
                <a:lnTo>
                  <a:pt x="21177" y="42129"/>
                </a:lnTo>
                <a:close/>
                <a:moveTo>
                  <a:pt x="41902" y="42129"/>
                </a:moveTo>
                <a:lnTo>
                  <a:pt x="41902" y="52370"/>
                </a:lnTo>
                <a:lnTo>
                  <a:pt x="31662" y="52370"/>
                </a:lnTo>
                <a:lnTo>
                  <a:pt x="31662" y="42129"/>
                </a:lnTo>
                <a:close/>
                <a:moveTo>
                  <a:pt x="52369" y="42129"/>
                </a:moveTo>
                <a:lnTo>
                  <a:pt x="52369" y="52370"/>
                </a:lnTo>
                <a:lnTo>
                  <a:pt x="42128" y="52370"/>
                </a:lnTo>
                <a:lnTo>
                  <a:pt x="42128" y="42129"/>
                </a:lnTo>
                <a:close/>
                <a:moveTo>
                  <a:pt x="62854" y="42129"/>
                </a:moveTo>
                <a:lnTo>
                  <a:pt x="62854" y="52370"/>
                </a:lnTo>
                <a:lnTo>
                  <a:pt x="52613" y="52370"/>
                </a:lnTo>
                <a:lnTo>
                  <a:pt x="52613" y="42129"/>
                </a:lnTo>
                <a:close/>
                <a:moveTo>
                  <a:pt x="73320" y="42129"/>
                </a:moveTo>
                <a:lnTo>
                  <a:pt x="73320" y="52370"/>
                </a:lnTo>
                <a:lnTo>
                  <a:pt x="63080" y="52370"/>
                </a:lnTo>
                <a:lnTo>
                  <a:pt x="63080" y="42129"/>
                </a:lnTo>
                <a:close/>
                <a:moveTo>
                  <a:pt x="83805" y="42129"/>
                </a:moveTo>
                <a:lnTo>
                  <a:pt x="83805" y="52370"/>
                </a:lnTo>
                <a:lnTo>
                  <a:pt x="73546" y="52370"/>
                </a:lnTo>
                <a:lnTo>
                  <a:pt x="73546" y="42129"/>
                </a:lnTo>
                <a:close/>
                <a:moveTo>
                  <a:pt x="94271" y="42129"/>
                </a:moveTo>
                <a:lnTo>
                  <a:pt x="94271" y="52370"/>
                </a:lnTo>
                <a:lnTo>
                  <a:pt x="84031" y="52370"/>
                </a:lnTo>
                <a:lnTo>
                  <a:pt x="84031" y="42129"/>
                </a:lnTo>
                <a:close/>
                <a:moveTo>
                  <a:pt x="104737" y="42129"/>
                </a:moveTo>
                <a:lnTo>
                  <a:pt x="104737" y="52370"/>
                </a:lnTo>
                <a:lnTo>
                  <a:pt x="94497" y="52370"/>
                </a:lnTo>
                <a:lnTo>
                  <a:pt x="94497" y="42129"/>
                </a:lnTo>
                <a:close/>
                <a:moveTo>
                  <a:pt x="115222" y="42129"/>
                </a:moveTo>
                <a:lnTo>
                  <a:pt x="115222" y="52370"/>
                </a:lnTo>
                <a:lnTo>
                  <a:pt x="104982" y="52370"/>
                </a:lnTo>
                <a:lnTo>
                  <a:pt x="104982" y="42129"/>
                </a:lnTo>
                <a:close/>
                <a:moveTo>
                  <a:pt x="10485" y="52614"/>
                </a:moveTo>
                <a:lnTo>
                  <a:pt x="10485" y="62855"/>
                </a:lnTo>
                <a:lnTo>
                  <a:pt x="245" y="62855"/>
                </a:lnTo>
                <a:lnTo>
                  <a:pt x="245" y="52614"/>
                </a:lnTo>
                <a:close/>
                <a:moveTo>
                  <a:pt x="20951" y="52614"/>
                </a:moveTo>
                <a:lnTo>
                  <a:pt x="20951" y="62855"/>
                </a:lnTo>
                <a:lnTo>
                  <a:pt x="10711" y="62855"/>
                </a:lnTo>
                <a:lnTo>
                  <a:pt x="10711" y="52614"/>
                </a:lnTo>
                <a:close/>
                <a:moveTo>
                  <a:pt x="31436" y="52614"/>
                </a:moveTo>
                <a:lnTo>
                  <a:pt x="31436" y="62855"/>
                </a:lnTo>
                <a:lnTo>
                  <a:pt x="21177" y="62855"/>
                </a:lnTo>
                <a:lnTo>
                  <a:pt x="21177" y="52614"/>
                </a:lnTo>
                <a:close/>
                <a:moveTo>
                  <a:pt x="41902" y="52614"/>
                </a:moveTo>
                <a:lnTo>
                  <a:pt x="41902" y="62855"/>
                </a:lnTo>
                <a:lnTo>
                  <a:pt x="31662" y="62855"/>
                </a:lnTo>
                <a:lnTo>
                  <a:pt x="31662" y="52614"/>
                </a:lnTo>
                <a:close/>
                <a:moveTo>
                  <a:pt x="52369" y="52614"/>
                </a:moveTo>
                <a:lnTo>
                  <a:pt x="52369" y="62855"/>
                </a:lnTo>
                <a:lnTo>
                  <a:pt x="42128" y="62855"/>
                </a:lnTo>
                <a:lnTo>
                  <a:pt x="42128" y="52614"/>
                </a:lnTo>
                <a:close/>
                <a:moveTo>
                  <a:pt x="62854" y="52614"/>
                </a:moveTo>
                <a:lnTo>
                  <a:pt x="62854" y="62855"/>
                </a:lnTo>
                <a:lnTo>
                  <a:pt x="52613" y="62855"/>
                </a:lnTo>
                <a:lnTo>
                  <a:pt x="52613" y="52614"/>
                </a:lnTo>
                <a:close/>
                <a:moveTo>
                  <a:pt x="73320" y="52614"/>
                </a:moveTo>
                <a:lnTo>
                  <a:pt x="73320" y="62855"/>
                </a:lnTo>
                <a:lnTo>
                  <a:pt x="63080" y="62855"/>
                </a:lnTo>
                <a:lnTo>
                  <a:pt x="63080" y="52614"/>
                </a:lnTo>
                <a:close/>
                <a:moveTo>
                  <a:pt x="83805" y="52614"/>
                </a:moveTo>
                <a:lnTo>
                  <a:pt x="83805" y="62855"/>
                </a:lnTo>
                <a:lnTo>
                  <a:pt x="73546" y="62855"/>
                </a:lnTo>
                <a:lnTo>
                  <a:pt x="73546" y="52614"/>
                </a:lnTo>
                <a:close/>
                <a:moveTo>
                  <a:pt x="94271" y="52614"/>
                </a:moveTo>
                <a:lnTo>
                  <a:pt x="94271" y="62855"/>
                </a:lnTo>
                <a:lnTo>
                  <a:pt x="84031" y="62855"/>
                </a:lnTo>
                <a:lnTo>
                  <a:pt x="84031" y="52614"/>
                </a:lnTo>
                <a:close/>
                <a:moveTo>
                  <a:pt x="104737" y="52614"/>
                </a:moveTo>
                <a:lnTo>
                  <a:pt x="104737" y="62855"/>
                </a:lnTo>
                <a:lnTo>
                  <a:pt x="94497" y="62855"/>
                </a:lnTo>
                <a:lnTo>
                  <a:pt x="94497" y="52614"/>
                </a:lnTo>
                <a:close/>
                <a:moveTo>
                  <a:pt x="115222" y="52614"/>
                </a:moveTo>
                <a:lnTo>
                  <a:pt x="115222" y="62855"/>
                </a:lnTo>
                <a:lnTo>
                  <a:pt x="104982" y="62855"/>
                </a:lnTo>
                <a:lnTo>
                  <a:pt x="104982" y="52614"/>
                </a:lnTo>
                <a:close/>
                <a:moveTo>
                  <a:pt x="10485" y="63080"/>
                </a:moveTo>
                <a:lnTo>
                  <a:pt x="10485" y="73321"/>
                </a:lnTo>
                <a:lnTo>
                  <a:pt x="245" y="73321"/>
                </a:lnTo>
                <a:lnTo>
                  <a:pt x="245" y="63080"/>
                </a:lnTo>
                <a:close/>
                <a:moveTo>
                  <a:pt x="20951" y="63080"/>
                </a:moveTo>
                <a:lnTo>
                  <a:pt x="20951" y="73321"/>
                </a:lnTo>
                <a:lnTo>
                  <a:pt x="10711" y="73321"/>
                </a:lnTo>
                <a:lnTo>
                  <a:pt x="10711" y="63080"/>
                </a:lnTo>
                <a:close/>
                <a:moveTo>
                  <a:pt x="31436" y="63080"/>
                </a:moveTo>
                <a:lnTo>
                  <a:pt x="31436" y="73321"/>
                </a:lnTo>
                <a:lnTo>
                  <a:pt x="21177" y="73321"/>
                </a:lnTo>
                <a:lnTo>
                  <a:pt x="21177" y="63080"/>
                </a:lnTo>
                <a:close/>
                <a:moveTo>
                  <a:pt x="41902" y="63080"/>
                </a:moveTo>
                <a:lnTo>
                  <a:pt x="41902" y="73321"/>
                </a:lnTo>
                <a:lnTo>
                  <a:pt x="31662" y="73321"/>
                </a:lnTo>
                <a:lnTo>
                  <a:pt x="31662" y="63080"/>
                </a:lnTo>
                <a:close/>
                <a:moveTo>
                  <a:pt x="52369" y="63080"/>
                </a:moveTo>
                <a:lnTo>
                  <a:pt x="52369" y="73321"/>
                </a:lnTo>
                <a:lnTo>
                  <a:pt x="42128" y="73321"/>
                </a:lnTo>
                <a:lnTo>
                  <a:pt x="42128" y="63080"/>
                </a:lnTo>
                <a:close/>
                <a:moveTo>
                  <a:pt x="62854" y="63080"/>
                </a:moveTo>
                <a:lnTo>
                  <a:pt x="62854" y="73321"/>
                </a:lnTo>
                <a:lnTo>
                  <a:pt x="52613" y="73321"/>
                </a:lnTo>
                <a:lnTo>
                  <a:pt x="52613" y="63080"/>
                </a:lnTo>
                <a:close/>
                <a:moveTo>
                  <a:pt x="73320" y="63080"/>
                </a:moveTo>
                <a:lnTo>
                  <a:pt x="73320" y="73321"/>
                </a:lnTo>
                <a:lnTo>
                  <a:pt x="63080" y="73321"/>
                </a:lnTo>
                <a:lnTo>
                  <a:pt x="63080" y="63080"/>
                </a:lnTo>
                <a:close/>
                <a:moveTo>
                  <a:pt x="83805" y="63080"/>
                </a:moveTo>
                <a:lnTo>
                  <a:pt x="83805" y="73321"/>
                </a:lnTo>
                <a:lnTo>
                  <a:pt x="73546" y="73321"/>
                </a:lnTo>
                <a:lnTo>
                  <a:pt x="73546" y="63080"/>
                </a:lnTo>
                <a:close/>
                <a:moveTo>
                  <a:pt x="94271" y="63080"/>
                </a:moveTo>
                <a:lnTo>
                  <a:pt x="94271" y="73321"/>
                </a:lnTo>
                <a:lnTo>
                  <a:pt x="84031" y="73321"/>
                </a:lnTo>
                <a:lnTo>
                  <a:pt x="84031" y="63080"/>
                </a:lnTo>
                <a:close/>
                <a:moveTo>
                  <a:pt x="104737" y="63080"/>
                </a:moveTo>
                <a:lnTo>
                  <a:pt x="104737" y="73321"/>
                </a:lnTo>
                <a:lnTo>
                  <a:pt x="94497" y="73321"/>
                </a:lnTo>
                <a:lnTo>
                  <a:pt x="94497" y="63080"/>
                </a:lnTo>
                <a:close/>
                <a:moveTo>
                  <a:pt x="115222" y="63080"/>
                </a:moveTo>
                <a:lnTo>
                  <a:pt x="115222" y="73321"/>
                </a:lnTo>
                <a:lnTo>
                  <a:pt x="104982" y="73321"/>
                </a:lnTo>
                <a:lnTo>
                  <a:pt x="104982" y="63080"/>
                </a:lnTo>
                <a:close/>
                <a:moveTo>
                  <a:pt x="10485" y="73547"/>
                </a:moveTo>
                <a:lnTo>
                  <a:pt x="10485" y="83806"/>
                </a:lnTo>
                <a:lnTo>
                  <a:pt x="245" y="83806"/>
                </a:lnTo>
                <a:lnTo>
                  <a:pt x="245" y="73547"/>
                </a:lnTo>
                <a:close/>
                <a:moveTo>
                  <a:pt x="20951" y="73547"/>
                </a:moveTo>
                <a:lnTo>
                  <a:pt x="20951" y="83806"/>
                </a:lnTo>
                <a:lnTo>
                  <a:pt x="10711" y="83806"/>
                </a:lnTo>
                <a:lnTo>
                  <a:pt x="10711" y="73547"/>
                </a:lnTo>
                <a:close/>
                <a:moveTo>
                  <a:pt x="31436" y="73547"/>
                </a:moveTo>
                <a:lnTo>
                  <a:pt x="31436" y="83806"/>
                </a:lnTo>
                <a:lnTo>
                  <a:pt x="21177" y="83806"/>
                </a:lnTo>
                <a:lnTo>
                  <a:pt x="21177" y="73547"/>
                </a:lnTo>
                <a:close/>
                <a:moveTo>
                  <a:pt x="41902" y="73547"/>
                </a:moveTo>
                <a:lnTo>
                  <a:pt x="41902" y="83806"/>
                </a:lnTo>
                <a:lnTo>
                  <a:pt x="31662" y="83806"/>
                </a:lnTo>
                <a:lnTo>
                  <a:pt x="31662" y="73547"/>
                </a:lnTo>
                <a:close/>
                <a:moveTo>
                  <a:pt x="52369" y="73547"/>
                </a:moveTo>
                <a:lnTo>
                  <a:pt x="52369" y="83806"/>
                </a:lnTo>
                <a:lnTo>
                  <a:pt x="42128" y="83806"/>
                </a:lnTo>
                <a:lnTo>
                  <a:pt x="42128" y="73547"/>
                </a:lnTo>
                <a:close/>
                <a:moveTo>
                  <a:pt x="62854" y="73547"/>
                </a:moveTo>
                <a:lnTo>
                  <a:pt x="62854" y="83806"/>
                </a:lnTo>
                <a:lnTo>
                  <a:pt x="52613" y="83806"/>
                </a:lnTo>
                <a:lnTo>
                  <a:pt x="52613" y="73547"/>
                </a:lnTo>
                <a:close/>
                <a:moveTo>
                  <a:pt x="73320" y="73547"/>
                </a:moveTo>
                <a:lnTo>
                  <a:pt x="73320" y="83806"/>
                </a:lnTo>
                <a:lnTo>
                  <a:pt x="63080" y="83806"/>
                </a:lnTo>
                <a:lnTo>
                  <a:pt x="63080" y="73547"/>
                </a:lnTo>
                <a:close/>
                <a:moveTo>
                  <a:pt x="83805" y="73547"/>
                </a:moveTo>
                <a:lnTo>
                  <a:pt x="83805" y="83806"/>
                </a:lnTo>
                <a:lnTo>
                  <a:pt x="73546" y="83806"/>
                </a:lnTo>
                <a:lnTo>
                  <a:pt x="73546" y="73547"/>
                </a:lnTo>
                <a:close/>
                <a:moveTo>
                  <a:pt x="94271" y="73547"/>
                </a:moveTo>
                <a:lnTo>
                  <a:pt x="94271" y="83806"/>
                </a:lnTo>
                <a:lnTo>
                  <a:pt x="84031" y="83806"/>
                </a:lnTo>
                <a:lnTo>
                  <a:pt x="84031" y="73547"/>
                </a:lnTo>
                <a:close/>
                <a:moveTo>
                  <a:pt x="104737" y="73547"/>
                </a:moveTo>
                <a:lnTo>
                  <a:pt x="104737" y="83806"/>
                </a:lnTo>
                <a:lnTo>
                  <a:pt x="94497" y="83806"/>
                </a:lnTo>
                <a:lnTo>
                  <a:pt x="94497" y="73547"/>
                </a:lnTo>
                <a:close/>
                <a:moveTo>
                  <a:pt x="115222" y="73547"/>
                </a:moveTo>
                <a:lnTo>
                  <a:pt x="115222" y="83806"/>
                </a:lnTo>
                <a:lnTo>
                  <a:pt x="104982" y="83806"/>
                </a:lnTo>
                <a:lnTo>
                  <a:pt x="104982" y="73547"/>
                </a:lnTo>
                <a:close/>
                <a:moveTo>
                  <a:pt x="10485" y="84032"/>
                </a:moveTo>
                <a:lnTo>
                  <a:pt x="10485" y="94272"/>
                </a:lnTo>
                <a:lnTo>
                  <a:pt x="245" y="94272"/>
                </a:lnTo>
                <a:lnTo>
                  <a:pt x="245" y="84032"/>
                </a:lnTo>
                <a:close/>
                <a:moveTo>
                  <a:pt x="20951" y="84032"/>
                </a:moveTo>
                <a:lnTo>
                  <a:pt x="20951" y="94272"/>
                </a:lnTo>
                <a:lnTo>
                  <a:pt x="10711" y="94272"/>
                </a:lnTo>
                <a:lnTo>
                  <a:pt x="10711" y="84032"/>
                </a:lnTo>
                <a:close/>
                <a:moveTo>
                  <a:pt x="31436" y="84032"/>
                </a:moveTo>
                <a:lnTo>
                  <a:pt x="31436" y="94272"/>
                </a:lnTo>
                <a:lnTo>
                  <a:pt x="21177" y="94272"/>
                </a:lnTo>
                <a:lnTo>
                  <a:pt x="21177" y="84032"/>
                </a:lnTo>
                <a:close/>
                <a:moveTo>
                  <a:pt x="41902" y="84032"/>
                </a:moveTo>
                <a:lnTo>
                  <a:pt x="41902" y="94272"/>
                </a:lnTo>
                <a:lnTo>
                  <a:pt x="31662" y="94272"/>
                </a:lnTo>
                <a:lnTo>
                  <a:pt x="31662" y="84032"/>
                </a:lnTo>
                <a:close/>
                <a:moveTo>
                  <a:pt x="52369" y="84032"/>
                </a:moveTo>
                <a:lnTo>
                  <a:pt x="52369" y="94272"/>
                </a:lnTo>
                <a:lnTo>
                  <a:pt x="42128" y="94272"/>
                </a:lnTo>
                <a:lnTo>
                  <a:pt x="42128" y="84032"/>
                </a:lnTo>
                <a:close/>
                <a:moveTo>
                  <a:pt x="62854" y="84032"/>
                </a:moveTo>
                <a:lnTo>
                  <a:pt x="62854" y="94272"/>
                </a:lnTo>
                <a:lnTo>
                  <a:pt x="52613" y="94272"/>
                </a:lnTo>
                <a:lnTo>
                  <a:pt x="52613" y="84032"/>
                </a:lnTo>
                <a:close/>
                <a:moveTo>
                  <a:pt x="73320" y="84032"/>
                </a:moveTo>
                <a:lnTo>
                  <a:pt x="73320" y="94272"/>
                </a:lnTo>
                <a:lnTo>
                  <a:pt x="63080" y="94272"/>
                </a:lnTo>
                <a:lnTo>
                  <a:pt x="63080" y="84032"/>
                </a:lnTo>
                <a:close/>
                <a:moveTo>
                  <a:pt x="83805" y="84032"/>
                </a:moveTo>
                <a:lnTo>
                  <a:pt x="83805" y="94272"/>
                </a:lnTo>
                <a:lnTo>
                  <a:pt x="73546" y="94272"/>
                </a:lnTo>
                <a:lnTo>
                  <a:pt x="73546" y="84032"/>
                </a:lnTo>
                <a:close/>
                <a:moveTo>
                  <a:pt x="94271" y="84032"/>
                </a:moveTo>
                <a:lnTo>
                  <a:pt x="94271" y="94272"/>
                </a:lnTo>
                <a:lnTo>
                  <a:pt x="84031" y="94272"/>
                </a:lnTo>
                <a:lnTo>
                  <a:pt x="84031" y="84032"/>
                </a:lnTo>
                <a:close/>
                <a:moveTo>
                  <a:pt x="104737" y="84032"/>
                </a:moveTo>
                <a:lnTo>
                  <a:pt x="104737" y="94272"/>
                </a:lnTo>
                <a:lnTo>
                  <a:pt x="94497" y="94272"/>
                </a:lnTo>
                <a:lnTo>
                  <a:pt x="94497" y="84032"/>
                </a:lnTo>
                <a:close/>
                <a:moveTo>
                  <a:pt x="115222" y="84032"/>
                </a:moveTo>
                <a:lnTo>
                  <a:pt x="115222" y="94272"/>
                </a:lnTo>
                <a:lnTo>
                  <a:pt x="104982" y="94272"/>
                </a:lnTo>
                <a:lnTo>
                  <a:pt x="104982" y="84032"/>
                </a:lnTo>
                <a:close/>
                <a:moveTo>
                  <a:pt x="10485" y="94498"/>
                </a:moveTo>
                <a:lnTo>
                  <a:pt x="10485" y="104738"/>
                </a:lnTo>
                <a:lnTo>
                  <a:pt x="245" y="104738"/>
                </a:lnTo>
                <a:lnTo>
                  <a:pt x="245" y="94498"/>
                </a:lnTo>
                <a:close/>
                <a:moveTo>
                  <a:pt x="20951" y="94498"/>
                </a:moveTo>
                <a:lnTo>
                  <a:pt x="20951" y="104738"/>
                </a:lnTo>
                <a:lnTo>
                  <a:pt x="10711" y="104738"/>
                </a:lnTo>
                <a:lnTo>
                  <a:pt x="10711" y="94498"/>
                </a:lnTo>
                <a:close/>
                <a:moveTo>
                  <a:pt x="31436" y="94498"/>
                </a:moveTo>
                <a:lnTo>
                  <a:pt x="31436" y="104738"/>
                </a:lnTo>
                <a:lnTo>
                  <a:pt x="21177" y="104738"/>
                </a:lnTo>
                <a:lnTo>
                  <a:pt x="21177" y="94498"/>
                </a:lnTo>
                <a:close/>
                <a:moveTo>
                  <a:pt x="41902" y="94498"/>
                </a:moveTo>
                <a:lnTo>
                  <a:pt x="41902" y="104738"/>
                </a:lnTo>
                <a:lnTo>
                  <a:pt x="31662" y="104738"/>
                </a:lnTo>
                <a:lnTo>
                  <a:pt x="31662" y="94498"/>
                </a:lnTo>
                <a:close/>
                <a:moveTo>
                  <a:pt x="52369" y="94498"/>
                </a:moveTo>
                <a:lnTo>
                  <a:pt x="52369" y="104738"/>
                </a:lnTo>
                <a:lnTo>
                  <a:pt x="42128" y="104738"/>
                </a:lnTo>
                <a:lnTo>
                  <a:pt x="42128" y="94498"/>
                </a:lnTo>
                <a:close/>
                <a:moveTo>
                  <a:pt x="62854" y="94498"/>
                </a:moveTo>
                <a:lnTo>
                  <a:pt x="62854" y="104738"/>
                </a:lnTo>
                <a:lnTo>
                  <a:pt x="52613" y="104738"/>
                </a:lnTo>
                <a:lnTo>
                  <a:pt x="52613" y="94498"/>
                </a:lnTo>
                <a:close/>
                <a:moveTo>
                  <a:pt x="73320" y="94498"/>
                </a:moveTo>
                <a:lnTo>
                  <a:pt x="73320" y="104738"/>
                </a:lnTo>
                <a:lnTo>
                  <a:pt x="63080" y="104738"/>
                </a:lnTo>
                <a:lnTo>
                  <a:pt x="63080" y="94498"/>
                </a:lnTo>
                <a:close/>
                <a:moveTo>
                  <a:pt x="83805" y="94498"/>
                </a:moveTo>
                <a:lnTo>
                  <a:pt x="83805" y="104738"/>
                </a:lnTo>
                <a:lnTo>
                  <a:pt x="73546" y="104738"/>
                </a:lnTo>
                <a:lnTo>
                  <a:pt x="73546" y="94498"/>
                </a:lnTo>
                <a:close/>
                <a:moveTo>
                  <a:pt x="94271" y="94498"/>
                </a:moveTo>
                <a:lnTo>
                  <a:pt x="94271" y="104738"/>
                </a:lnTo>
                <a:lnTo>
                  <a:pt x="84031" y="104738"/>
                </a:lnTo>
                <a:lnTo>
                  <a:pt x="84031" y="94498"/>
                </a:lnTo>
                <a:close/>
                <a:moveTo>
                  <a:pt x="104737" y="94498"/>
                </a:moveTo>
                <a:lnTo>
                  <a:pt x="104737" y="104738"/>
                </a:lnTo>
                <a:lnTo>
                  <a:pt x="94497" y="104738"/>
                </a:lnTo>
                <a:lnTo>
                  <a:pt x="94497" y="94498"/>
                </a:lnTo>
                <a:close/>
                <a:moveTo>
                  <a:pt x="115222" y="94498"/>
                </a:moveTo>
                <a:lnTo>
                  <a:pt x="115222" y="104738"/>
                </a:lnTo>
                <a:lnTo>
                  <a:pt x="104982" y="104738"/>
                </a:lnTo>
                <a:lnTo>
                  <a:pt x="104982" y="94498"/>
                </a:lnTo>
                <a:close/>
                <a:moveTo>
                  <a:pt x="10485" y="104983"/>
                </a:moveTo>
                <a:lnTo>
                  <a:pt x="10485" y="115223"/>
                </a:lnTo>
                <a:lnTo>
                  <a:pt x="245" y="115223"/>
                </a:lnTo>
                <a:lnTo>
                  <a:pt x="245" y="104983"/>
                </a:lnTo>
                <a:close/>
                <a:moveTo>
                  <a:pt x="20951" y="104983"/>
                </a:moveTo>
                <a:lnTo>
                  <a:pt x="20951" y="115223"/>
                </a:lnTo>
                <a:lnTo>
                  <a:pt x="10711" y="115223"/>
                </a:lnTo>
                <a:lnTo>
                  <a:pt x="10711" y="104983"/>
                </a:lnTo>
                <a:close/>
                <a:moveTo>
                  <a:pt x="31436" y="104983"/>
                </a:moveTo>
                <a:lnTo>
                  <a:pt x="31436" y="115223"/>
                </a:lnTo>
                <a:lnTo>
                  <a:pt x="21177" y="115223"/>
                </a:lnTo>
                <a:lnTo>
                  <a:pt x="21177" y="104983"/>
                </a:lnTo>
                <a:close/>
                <a:moveTo>
                  <a:pt x="41902" y="104983"/>
                </a:moveTo>
                <a:lnTo>
                  <a:pt x="41902" y="115223"/>
                </a:lnTo>
                <a:lnTo>
                  <a:pt x="31662" y="115223"/>
                </a:lnTo>
                <a:lnTo>
                  <a:pt x="31662" y="104983"/>
                </a:lnTo>
                <a:close/>
                <a:moveTo>
                  <a:pt x="52369" y="104983"/>
                </a:moveTo>
                <a:lnTo>
                  <a:pt x="52369" y="115223"/>
                </a:lnTo>
                <a:lnTo>
                  <a:pt x="42128" y="115223"/>
                </a:lnTo>
                <a:lnTo>
                  <a:pt x="42128" y="104983"/>
                </a:lnTo>
                <a:close/>
                <a:moveTo>
                  <a:pt x="62854" y="104983"/>
                </a:moveTo>
                <a:lnTo>
                  <a:pt x="62854" y="115223"/>
                </a:lnTo>
                <a:lnTo>
                  <a:pt x="52613" y="115223"/>
                </a:lnTo>
                <a:lnTo>
                  <a:pt x="52613" y="104983"/>
                </a:lnTo>
                <a:close/>
                <a:moveTo>
                  <a:pt x="73320" y="104983"/>
                </a:moveTo>
                <a:lnTo>
                  <a:pt x="73320" y="115223"/>
                </a:lnTo>
                <a:lnTo>
                  <a:pt x="63080" y="115223"/>
                </a:lnTo>
                <a:lnTo>
                  <a:pt x="63080" y="104983"/>
                </a:lnTo>
                <a:close/>
                <a:moveTo>
                  <a:pt x="83805" y="104983"/>
                </a:moveTo>
                <a:lnTo>
                  <a:pt x="83805" y="115223"/>
                </a:lnTo>
                <a:lnTo>
                  <a:pt x="73546" y="115223"/>
                </a:lnTo>
                <a:lnTo>
                  <a:pt x="73546" y="104983"/>
                </a:lnTo>
                <a:close/>
                <a:moveTo>
                  <a:pt x="94271" y="104983"/>
                </a:moveTo>
                <a:lnTo>
                  <a:pt x="94271" y="115223"/>
                </a:lnTo>
                <a:lnTo>
                  <a:pt x="84031" y="115223"/>
                </a:lnTo>
                <a:lnTo>
                  <a:pt x="84031" y="104983"/>
                </a:lnTo>
                <a:close/>
                <a:moveTo>
                  <a:pt x="104737" y="104983"/>
                </a:moveTo>
                <a:lnTo>
                  <a:pt x="104737" y="115223"/>
                </a:lnTo>
                <a:lnTo>
                  <a:pt x="94497" y="115223"/>
                </a:lnTo>
                <a:lnTo>
                  <a:pt x="94497" y="104983"/>
                </a:lnTo>
                <a:close/>
                <a:moveTo>
                  <a:pt x="115222" y="104983"/>
                </a:moveTo>
                <a:lnTo>
                  <a:pt x="115222" y="115223"/>
                </a:lnTo>
                <a:lnTo>
                  <a:pt x="104982" y="115223"/>
                </a:lnTo>
                <a:lnTo>
                  <a:pt x="104982" y="104983"/>
                </a:lnTo>
                <a:close/>
                <a:moveTo>
                  <a:pt x="0" y="1"/>
                </a:moveTo>
                <a:lnTo>
                  <a:pt x="0" y="10486"/>
                </a:lnTo>
                <a:lnTo>
                  <a:pt x="0" y="10712"/>
                </a:lnTo>
                <a:lnTo>
                  <a:pt x="0" y="20952"/>
                </a:lnTo>
                <a:lnTo>
                  <a:pt x="0" y="21178"/>
                </a:lnTo>
                <a:lnTo>
                  <a:pt x="0" y="31437"/>
                </a:lnTo>
                <a:lnTo>
                  <a:pt x="0" y="31663"/>
                </a:lnTo>
                <a:lnTo>
                  <a:pt x="0" y="41903"/>
                </a:lnTo>
                <a:lnTo>
                  <a:pt x="0" y="42129"/>
                </a:lnTo>
                <a:lnTo>
                  <a:pt x="0" y="52370"/>
                </a:lnTo>
                <a:lnTo>
                  <a:pt x="0" y="52614"/>
                </a:lnTo>
                <a:lnTo>
                  <a:pt x="0" y="62855"/>
                </a:lnTo>
                <a:lnTo>
                  <a:pt x="0" y="63080"/>
                </a:lnTo>
                <a:lnTo>
                  <a:pt x="0" y="73321"/>
                </a:lnTo>
                <a:lnTo>
                  <a:pt x="0" y="73547"/>
                </a:lnTo>
                <a:lnTo>
                  <a:pt x="0" y="83806"/>
                </a:lnTo>
                <a:lnTo>
                  <a:pt x="0" y="84032"/>
                </a:lnTo>
                <a:lnTo>
                  <a:pt x="0" y="94272"/>
                </a:lnTo>
                <a:lnTo>
                  <a:pt x="0" y="94498"/>
                </a:lnTo>
                <a:lnTo>
                  <a:pt x="0" y="104738"/>
                </a:lnTo>
                <a:lnTo>
                  <a:pt x="0" y="104983"/>
                </a:lnTo>
                <a:lnTo>
                  <a:pt x="0" y="115449"/>
                </a:lnTo>
                <a:lnTo>
                  <a:pt x="115448" y="115449"/>
                </a:lnTo>
                <a:lnTo>
                  <a:pt x="115448" y="104983"/>
                </a:lnTo>
                <a:lnTo>
                  <a:pt x="115448" y="104738"/>
                </a:lnTo>
                <a:lnTo>
                  <a:pt x="115448" y="94498"/>
                </a:lnTo>
                <a:lnTo>
                  <a:pt x="115448" y="94272"/>
                </a:lnTo>
                <a:lnTo>
                  <a:pt x="115448" y="84032"/>
                </a:lnTo>
                <a:lnTo>
                  <a:pt x="115448" y="83806"/>
                </a:lnTo>
                <a:lnTo>
                  <a:pt x="115448" y="73547"/>
                </a:lnTo>
                <a:lnTo>
                  <a:pt x="115448" y="73321"/>
                </a:lnTo>
                <a:lnTo>
                  <a:pt x="115448" y="63080"/>
                </a:lnTo>
                <a:lnTo>
                  <a:pt x="115448" y="62855"/>
                </a:lnTo>
                <a:lnTo>
                  <a:pt x="115448" y="52614"/>
                </a:lnTo>
                <a:lnTo>
                  <a:pt x="115448" y="52370"/>
                </a:lnTo>
                <a:lnTo>
                  <a:pt x="115448" y="42129"/>
                </a:lnTo>
                <a:lnTo>
                  <a:pt x="115448" y="41903"/>
                </a:lnTo>
                <a:lnTo>
                  <a:pt x="115448" y="31663"/>
                </a:lnTo>
                <a:lnTo>
                  <a:pt x="115448" y="31437"/>
                </a:lnTo>
                <a:lnTo>
                  <a:pt x="115448" y="21178"/>
                </a:lnTo>
                <a:lnTo>
                  <a:pt x="115448" y="20952"/>
                </a:lnTo>
                <a:lnTo>
                  <a:pt x="115448" y="10712"/>
                </a:lnTo>
                <a:lnTo>
                  <a:pt x="115448" y="10486"/>
                </a:lnTo>
                <a:lnTo>
                  <a:pt x="1154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4"/>
          <p:cNvSpPr/>
          <p:nvPr/>
        </p:nvSpPr>
        <p:spPr>
          <a:xfrm>
            <a:off x="-11" y="-81495"/>
            <a:ext cx="2793827" cy="3682841"/>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4"/>
          <p:cNvSpPr/>
          <p:nvPr/>
        </p:nvSpPr>
        <p:spPr>
          <a:xfrm>
            <a:off x="2642550" y="125638"/>
            <a:ext cx="3858900" cy="38589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8" name="Google Shape;1638;p34"/>
          <p:cNvGrpSpPr/>
          <p:nvPr/>
        </p:nvGrpSpPr>
        <p:grpSpPr>
          <a:xfrm>
            <a:off x="548700" y="377850"/>
            <a:ext cx="8179375" cy="4560300"/>
            <a:chOff x="548700" y="377850"/>
            <a:chExt cx="8179375" cy="4560300"/>
          </a:xfrm>
        </p:grpSpPr>
        <p:sp>
          <p:nvSpPr>
            <p:cNvPr id="1639" name="Google Shape;1639;p34"/>
            <p:cNvSpPr/>
            <p:nvPr/>
          </p:nvSpPr>
          <p:spPr>
            <a:xfrm>
              <a:off x="681475" y="550350"/>
              <a:ext cx="8046600" cy="43878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4"/>
            <p:cNvSpPr/>
            <p:nvPr/>
          </p:nvSpPr>
          <p:spPr>
            <a:xfrm>
              <a:off x="615075" y="468050"/>
              <a:ext cx="8046600" cy="4387800"/>
            </a:xfrm>
            <a:prstGeom prst="rect">
              <a:avLst/>
            </a:prstGeom>
            <a:gradFill>
              <a:gsLst>
                <a:gs pos="0">
                  <a:srgbClr val="EFB5F9"/>
                </a:gs>
                <a:gs pos="100000">
                  <a:srgbClr val="B4D2F8"/>
                </a:gs>
              </a:gsLst>
              <a:lin ang="5400012" scaled="0"/>
            </a:gra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4"/>
            <p:cNvSpPr/>
            <p:nvPr/>
          </p:nvSpPr>
          <p:spPr>
            <a:xfrm>
              <a:off x="548700" y="377850"/>
              <a:ext cx="8046600" cy="43878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2" name="Google Shape;1642;p34"/>
            <p:cNvGrpSpPr/>
            <p:nvPr/>
          </p:nvGrpSpPr>
          <p:grpSpPr>
            <a:xfrm>
              <a:off x="7550754" y="684129"/>
              <a:ext cx="751827" cy="231823"/>
              <a:chOff x="7626954" y="599598"/>
              <a:chExt cx="751827" cy="231823"/>
            </a:xfrm>
          </p:grpSpPr>
          <p:sp>
            <p:nvSpPr>
              <p:cNvPr id="1643" name="Google Shape;1643;p34"/>
              <p:cNvSpPr/>
              <p:nvPr/>
            </p:nvSpPr>
            <p:spPr>
              <a:xfrm>
                <a:off x="8146842" y="599598"/>
                <a:ext cx="231939" cy="231823"/>
              </a:xfrm>
              <a:custGeom>
                <a:avLst/>
                <a:gdLst/>
                <a:ahLst/>
                <a:cxnLst/>
                <a:rect l="l" t="t" r="r" b="b"/>
                <a:pathLst>
                  <a:path w="2091" h="2090" extrusionOk="0">
                    <a:moveTo>
                      <a:pt x="1" y="0"/>
                    </a:moveTo>
                    <a:lnTo>
                      <a:pt x="1" y="2090"/>
                    </a:lnTo>
                    <a:lnTo>
                      <a:pt x="2090" y="2090"/>
                    </a:lnTo>
                    <a:lnTo>
                      <a:pt x="2090"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4"/>
              <p:cNvSpPr/>
              <p:nvPr/>
            </p:nvSpPr>
            <p:spPr>
              <a:xfrm>
                <a:off x="8186551" y="639308"/>
                <a:ext cx="152518" cy="152515"/>
              </a:xfrm>
              <a:custGeom>
                <a:avLst/>
                <a:gdLst/>
                <a:ahLst/>
                <a:cxnLst/>
                <a:rect l="l" t="t" r="r" b="b"/>
                <a:pathLst>
                  <a:path w="1375" h="1375" extrusionOk="0">
                    <a:moveTo>
                      <a:pt x="226" y="0"/>
                    </a:moveTo>
                    <a:lnTo>
                      <a:pt x="0" y="226"/>
                    </a:lnTo>
                    <a:lnTo>
                      <a:pt x="452" y="678"/>
                    </a:lnTo>
                    <a:lnTo>
                      <a:pt x="0" y="1129"/>
                    </a:lnTo>
                    <a:lnTo>
                      <a:pt x="226" y="1374"/>
                    </a:lnTo>
                    <a:lnTo>
                      <a:pt x="678" y="922"/>
                    </a:lnTo>
                    <a:lnTo>
                      <a:pt x="1130" y="1374"/>
                    </a:lnTo>
                    <a:lnTo>
                      <a:pt x="1374" y="1129"/>
                    </a:lnTo>
                    <a:lnTo>
                      <a:pt x="923" y="678"/>
                    </a:lnTo>
                    <a:lnTo>
                      <a:pt x="1374" y="226"/>
                    </a:lnTo>
                    <a:lnTo>
                      <a:pt x="1130" y="0"/>
                    </a:lnTo>
                    <a:lnTo>
                      <a:pt x="678" y="452"/>
                    </a:lnTo>
                    <a:lnTo>
                      <a:pt x="2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4"/>
              <p:cNvSpPr/>
              <p:nvPr/>
            </p:nvSpPr>
            <p:spPr>
              <a:xfrm>
                <a:off x="7885844" y="599598"/>
                <a:ext cx="233936" cy="231823"/>
              </a:xfrm>
              <a:custGeom>
                <a:avLst/>
                <a:gdLst/>
                <a:ahLst/>
                <a:cxnLst/>
                <a:rect l="l" t="t" r="r" b="b"/>
                <a:pathLst>
                  <a:path w="2109" h="2090" extrusionOk="0">
                    <a:moveTo>
                      <a:pt x="1" y="0"/>
                    </a:moveTo>
                    <a:lnTo>
                      <a:pt x="1"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4"/>
              <p:cNvSpPr/>
              <p:nvPr/>
            </p:nvSpPr>
            <p:spPr>
              <a:xfrm>
                <a:off x="7923446" y="637200"/>
                <a:ext cx="158841" cy="156619"/>
              </a:xfrm>
              <a:custGeom>
                <a:avLst/>
                <a:gdLst/>
                <a:ahLst/>
                <a:cxnLst/>
                <a:rect l="l" t="t" r="r" b="b"/>
                <a:pathLst>
                  <a:path w="1432" h="1412" extrusionOk="0">
                    <a:moveTo>
                      <a:pt x="1356" y="132"/>
                    </a:moveTo>
                    <a:lnTo>
                      <a:pt x="1356" y="1356"/>
                    </a:lnTo>
                    <a:lnTo>
                      <a:pt x="76" y="1356"/>
                    </a:lnTo>
                    <a:lnTo>
                      <a:pt x="76" y="132"/>
                    </a:lnTo>
                    <a:close/>
                    <a:moveTo>
                      <a:pt x="0" y="0"/>
                    </a:moveTo>
                    <a:lnTo>
                      <a:pt x="0" y="1412"/>
                    </a:lnTo>
                    <a:lnTo>
                      <a:pt x="1431" y="141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4"/>
              <p:cNvSpPr/>
              <p:nvPr/>
            </p:nvSpPr>
            <p:spPr>
              <a:xfrm>
                <a:off x="7626954" y="599598"/>
                <a:ext cx="233936" cy="231823"/>
              </a:xfrm>
              <a:custGeom>
                <a:avLst/>
                <a:gdLst/>
                <a:ahLst/>
                <a:cxnLst/>
                <a:rect l="l" t="t" r="r" b="b"/>
                <a:pathLst>
                  <a:path w="2109" h="2090" extrusionOk="0">
                    <a:moveTo>
                      <a:pt x="0" y="0"/>
                    </a:moveTo>
                    <a:lnTo>
                      <a:pt x="0"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4"/>
              <p:cNvSpPr/>
              <p:nvPr/>
            </p:nvSpPr>
            <p:spPr>
              <a:xfrm>
                <a:off x="7664556" y="779178"/>
                <a:ext cx="158730" cy="14641"/>
              </a:xfrm>
              <a:custGeom>
                <a:avLst/>
                <a:gdLst/>
                <a:ahLst/>
                <a:cxnLst/>
                <a:rect l="l" t="t" r="r" b="b"/>
                <a:pathLst>
                  <a:path w="1431" h="132" extrusionOk="0">
                    <a:moveTo>
                      <a:pt x="0" y="0"/>
                    </a:moveTo>
                    <a:lnTo>
                      <a:pt x="0" y="132"/>
                    </a:lnTo>
                    <a:lnTo>
                      <a:pt x="1431" y="13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49" name="Google Shape;1649;p34"/>
            <p:cNvCxnSpPr/>
            <p:nvPr/>
          </p:nvCxnSpPr>
          <p:spPr>
            <a:xfrm>
              <a:off x="550125" y="1070000"/>
              <a:ext cx="8049000" cy="0"/>
            </a:xfrm>
            <a:prstGeom prst="straightConnector1">
              <a:avLst/>
            </a:prstGeom>
            <a:noFill/>
            <a:ln w="19050" cap="flat" cmpd="sng">
              <a:solidFill>
                <a:schemeClr val="accent1"/>
              </a:solidFill>
              <a:prstDash val="solid"/>
              <a:round/>
              <a:headEnd type="none" w="med" len="med"/>
              <a:tailEnd type="none" w="med" len="med"/>
            </a:ln>
          </p:spPr>
        </p:cxnSp>
      </p:grpSp>
      <p:sp>
        <p:nvSpPr>
          <p:cNvPr id="1650" name="Google Shape;1650;p34"/>
          <p:cNvSpPr/>
          <p:nvPr/>
        </p:nvSpPr>
        <p:spPr>
          <a:xfrm flipH="1">
            <a:off x="8906006" y="911945"/>
            <a:ext cx="68100" cy="68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4"/>
          <p:cNvSpPr/>
          <p:nvPr/>
        </p:nvSpPr>
        <p:spPr>
          <a:xfrm flipH="1">
            <a:off x="8906000" y="1222165"/>
            <a:ext cx="98400" cy="98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4"/>
          <p:cNvSpPr/>
          <p:nvPr/>
        </p:nvSpPr>
        <p:spPr>
          <a:xfrm rot="5400000" flipH="1">
            <a:off x="2957685" y="203911"/>
            <a:ext cx="68100" cy="68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4"/>
          <p:cNvSpPr/>
          <p:nvPr/>
        </p:nvSpPr>
        <p:spPr>
          <a:xfrm rot="5400000" flipH="1">
            <a:off x="2617165" y="203905"/>
            <a:ext cx="98400" cy="98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4"/>
          <p:cNvSpPr/>
          <p:nvPr/>
        </p:nvSpPr>
        <p:spPr>
          <a:xfrm rot="5400000" flipH="1">
            <a:off x="7148435" y="180611"/>
            <a:ext cx="68100" cy="68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4"/>
          <p:cNvSpPr/>
          <p:nvPr/>
        </p:nvSpPr>
        <p:spPr>
          <a:xfrm rot="5400000" flipH="1">
            <a:off x="6807915" y="180605"/>
            <a:ext cx="98400" cy="98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rgbClr val="762EE1"/>
            </a:gs>
            <a:gs pos="38000">
              <a:srgbClr val="B26FFB"/>
            </a:gs>
            <a:gs pos="100000">
              <a:schemeClr val="lt2"/>
            </a:gs>
          </a:gsLst>
          <a:lin ang="5400700" scaled="0"/>
        </a:gradFill>
        <a:effectLst/>
      </p:bgPr>
    </p:bg>
    <p:spTree>
      <p:nvGrpSpPr>
        <p:cNvPr id="1" name="Shape 143"/>
        <p:cNvGrpSpPr/>
        <p:nvPr/>
      </p:nvGrpSpPr>
      <p:grpSpPr>
        <a:xfrm>
          <a:off x="0" y="0"/>
          <a:ext cx="0" cy="0"/>
          <a:chOff x="0" y="0"/>
          <a:chExt cx="0" cy="0"/>
        </a:xfrm>
      </p:grpSpPr>
      <p:sp>
        <p:nvSpPr>
          <p:cNvPr id="144" name="Google Shape;144;p3"/>
          <p:cNvSpPr/>
          <p:nvPr/>
        </p:nvSpPr>
        <p:spPr>
          <a:xfrm>
            <a:off x="3744107" y="-894443"/>
            <a:ext cx="1655787" cy="1655735"/>
          </a:xfrm>
          <a:custGeom>
            <a:avLst/>
            <a:gdLst/>
            <a:ahLst/>
            <a:cxnLst/>
            <a:rect l="l" t="t" r="r" b="b"/>
            <a:pathLst>
              <a:path w="31965" h="31964" extrusionOk="0">
                <a:moveTo>
                  <a:pt x="15869" y="0"/>
                </a:moveTo>
                <a:lnTo>
                  <a:pt x="15869" y="15116"/>
                </a:lnTo>
                <a:lnTo>
                  <a:pt x="11954" y="508"/>
                </a:lnTo>
                <a:lnTo>
                  <a:pt x="11747" y="565"/>
                </a:lnTo>
                <a:lnTo>
                  <a:pt x="15662" y="15172"/>
                </a:lnTo>
                <a:lnTo>
                  <a:pt x="8095" y="2089"/>
                </a:lnTo>
                <a:lnTo>
                  <a:pt x="7907" y="2202"/>
                </a:lnTo>
                <a:lnTo>
                  <a:pt x="15455" y="15285"/>
                </a:lnTo>
                <a:lnTo>
                  <a:pt x="4763" y="4593"/>
                </a:lnTo>
                <a:lnTo>
                  <a:pt x="4613" y="4763"/>
                </a:lnTo>
                <a:lnTo>
                  <a:pt x="15305" y="15455"/>
                </a:lnTo>
                <a:lnTo>
                  <a:pt x="2203" y="7887"/>
                </a:lnTo>
                <a:lnTo>
                  <a:pt x="2090" y="8094"/>
                </a:lnTo>
                <a:lnTo>
                  <a:pt x="15192" y="15643"/>
                </a:lnTo>
                <a:lnTo>
                  <a:pt x="584" y="11727"/>
                </a:lnTo>
                <a:lnTo>
                  <a:pt x="528" y="11953"/>
                </a:lnTo>
                <a:lnTo>
                  <a:pt x="15135" y="15869"/>
                </a:lnTo>
                <a:lnTo>
                  <a:pt x="1" y="15869"/>
                </a:lnTo>
                <a:lnTo>
                  <a:pt x="1" y="16095"/>
                </a:lnTo>
                <a:lnTo>
                  <a:pt x="15135" y="16095"/>
                </a:lnTo>
                <a:lnTo>
                  <a:pt x="528" y="20010"/>
                </a:lnTo>
                <a:lnTo>
                  <a:pt x="584" y="20236"/>
                </a:lnTo>
                <a:lnTo>
                  <a:pt x="15192" y="16321"/>
                </a:lnTo>
                <a:lnTo>
                  <a:pt x="2090" y="23869"/>
                </a:lnTo>
                <a:lnTo>
                  <a:pt x="2203" y="24076"/>
                </a:lnTo>
                <a:lnTo>
                  <a:pt x="15305" y="16509"/>
                </a:lnTo>
                <a:lnTo>
                  <a:pt x="4613" y="27201"/>
                </a:lnTo>
                <a:lnTo>
                  <a:pt x="4763" y="27370"/>
                </a:lnTo>
                <a:lnTo>
                  <a:pt x="15455" y="16678"/>
                </a:lnTo>
                <a:lnTo>
                  <a:pt x="7907" y="29761"/>
                </a:lnTo>
                <a:lnTo>
                  <a:pt x="8095" y="29874"/>
                </a:lnTo>
                <a:lnTo>
                  <a:pt x="15662" y="16791"/>
                </a:lnTo>
                <a:lnTo>
                  <a:pt x="11747" y="31399"/>
                </a:lnTo>
                <a:lnTo>
                  <a:pt x="11954" y="31455"/>
                </a:lnTo>
                <a:lnTo>
                  <a:pt x="15869" y="16848"/>
                </a:lnTo>
                <a:lnTo>
                  <a:pt x="15869" y="31963"/>
                </a:lnTo>
                <a:lnTo>
                  <a:pt x="16095" y="31963"/>
                </a:lnTo>
                <a:lnTo>
                  <a:pt x="16095" y="16848"/>
                </a:lnTo>
                <a:lnTo>
                  <a:pt x="20011" y="31455"/>
                </a:lnTo>
                <a:lnTo>
                  <a:pt x="20237" y="31399"/>
                </a:lnTo>
                <a:lnTo>
                  <a:pt x="16321" y="16791"/>
                </a:lnTo>
                <a:lnTo>
                  <a:pt x="23889" y="29874"/>
                </a:lnTo>
                <a:lnTo>
                  <a:pt x="24077" y="29761"/>
                </a:lnTo>
                <a:lnTo>
                  <a:pt x="16509" y="16678"/>
                </a:lnTo>
                <a:lnTo>
                  <a:pt x="27202" y="27370"/>
                </a:lnTo>
                <a:lnTo>
                  <a:pt x="27371" y="27201"/>
                </a:lnTo>
                <a:lnTo>
                  <a:pt x="16679" y="16509"/>
                </a:lnTo>
                <a:lnTo>
                  <a:pt x="29780" y="24076"/>
                </a:lnTo>
                <a:lnTo>
                  <a:pt x="29893" y="23869"/>
                </a:lnTo>
                <a:lnTo>
                  <a:pt x="16792" y="16321"/>
                </a:lnTo>
                <a:lnTo>
                  <a:pt x="31399" y="20236"/>
                </a:lnTo>
                <a:lnTo>
                  <a:pt x="31456" y="20010"/>
                </a:lnTo>
                <a:lnTo>
                  <a:pt x="16848" y="16095"/>
                </a:lnTo>
                <a:lnTo>
                  <a:pt x="31964" y="16095"/>
                </a:lnTo>
                <a:lnTo>
                  <a:pt x="31964" y="15869"/>
                </a:lnTo>
                <a:lnTo>
                  <a:pt x="16848" y="15869"/>
                </a:lnTo>
                <a:lnTo>
                  <a:pt x="31456" y="11953"/>
                </a:lnTo>
                <a:lnTo>
                  <a:pt x="31399" y="11727"/>
                </a:lnTo>
                <a:lnTo>
                  <a:pt x="16792" y="15643"/>
                </a:lnTo>
                <a:lnTo>
                  <a:pt x="29893" y="8094"/>
                </a:lnTo>
                <a:lnTo>
                  <a:pt x="29780" y="7887"/>
                </a:lnTo>
                <a:lnTo>
                  <a:pt x="16679" y="15455"/>
                </a:lnTo>
                <a:lnTo>
                  <a:pt x="27371" y="4763"/>
                </a:lnTo>
                <a:lnTo>
                  <a:pt x="27202" y="4593"/>
                </a:lnTo>
                <a:lnTo>
                  <a:pt x="16509" y="15285"/>
                </a:lnTo>
                <a:lnTo>
                  <a:pt x="24077" y="2202"/>
                </a:lnTo>
                <a:lnTo>
                  <a:pt x="23889" y="2089"/>
                </a:lnTo>
                <a:lnTo>
                  <a:pt x="16321" y="15172"/>
                </a:lnTo>
                <a:lnTo>
                  <a:pt x="20237" y="565"/>
                </a:lnTo>
                <a:lnTo>
                  <a:pt x="20011" y="508"/>
                </a:lnTo>
                <a:lnTo>
                  <a:pt x="16095" y="15116"/>
                </a:lnTo>
                <a:lnTo>
                  <a:pt x="160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 name="Google Shape;145;p3"/>
          <p:cNvGrpSpPr/>
          <p:nvPr/>
        </p:nvGrpSpPr>
        <p:grpSpPr>
          <a:xfrm>
            <a:off x="-40476" y="-2695110"/>
            <a:ext cx="9224952" cy="9652775"/>
            <a:chOff x="10011600" y="-3416550"/>
            <a:chExt cx="2886225" cy="2886250"/>
          </a:xfrm>
        </p:grpSpPr>
        <p:sp>
          <p:nvSpPr>
            <p:cNvPr id="146" name="Google Shape;146;p3"/>
            <p:cNvSpPr/>
            <p:nvPr/>
          </p:nvSpPr>
          <p:spPr>
            <a:xfrm>
              <a:off x="10011600" y="-3416550"/>
              <a:ext cx="2886225" cy="2886250"/>
            </a:xfrm>
            <a:custGeom>
              <a:avLst/>
              <a:gdLst/>
              <a:ahLst/>
              <a:cxnLst/>
              <a:rect l="l" t="t" r="r" b="b"/>
              <a:pathLst>
                <a:path w="115449" h="115450" extrusionOk="0">
                  <a:moveTo>
                    <a:pt x="10485" y="246"/>
                  </a:moveTo>
                  <a:lnTo>
                    <a:pt x="10485" y="10486"/>
                  </a:lnTo>
                  <a:lnTo>
                    <a:pt x="245" y="10486"/>
                  </a:lnTo>
                  <a:lnTo>
                    <a:pt x="245" y="246"/>
                  </a:lnTo>
                  <a:close/>
                  <a:moveTo>
                    <a:pt x="20951" y="246"/>
                  </a:moveTo>
                  <a:lnTo>
                    <a:pt x="20951" y="10486"/>
                  </a:lnTo>
                  <a:lnTo>
                    <a:pt x="10711" y="10486"/>
                  </a:lnTo>
                  <a:lnTo>
                    <a:pt x="10711" y="246"/>
                  </a:lnTo>
                  <a:close/>
                  <a:moveTo>
                    <a:pt x="31436" y="246"/>
                  </a:moveTo>
                  <a:lnTo>
                    <a:pt x="31436" y="10486"/>
                  </a:lnTo>
                  <a:lnTo>
                    <a:pt x="21177" y="10486"/>
                  </a:lnTo>
                  <a:lnTo>
                    <a:pt x="21177" y="246"/>
                  </a:lnTo>
                  <a:close/>
                  <a:moveTo>
                    <a:pt x="41902" y="246"/>
                  </a:moveTo>
                  <a:lnTo>
                    <a:pt x="41902" y="10486"/>
                  </a:lnTo>
                  <a:lnTo>
                    <a:pt x="31662" y="10486"/>
                  </a:lnTo>
                  <a:lnTo>
                    <a:pt x="31662" y="246"/>
                  </a:lnTo>
                  <a:close/>
                  <a:moveTo>
                    <a:pt x="52369" y="246"/>
                  </a:moveTo>
                  <a:lnTo>
                    <a:pt x="52369" y="10486"/>
                  </a:lnTo>
                  <a:lnTo>
                    <a:pt x="42128" y="10486"/>
                  </a:lnTo>
                  <a:lnTo>
                    <a:pt x="42128" y="246"/>
                  </a:lnTo>
                  <a:close/>
                  <a:moveTo>
                    <a:pt x="62854" y="246"/>
                  </a:moveTo>
                  <a:lnTo>
                    <a:pt x="62854" y="10486"/>
                  </a:lnTo>
                  <a:lnTo>
                    <a:pt x="52613" y="10486"/>
                  </a:lnTo>
                  <a:lnTo>
                    <a:pt x="52613" y="246"/>
                  </a:lnTo>
                  <a:close/>
                  <a:moveTo>
                    <a:pt x="73320" y="246"/>
                  </a:moveTo>
                  <a:lnTo>
                    <a:pt x="73320" y="10486"/>
                  </a:lnTo>
                  <a:lnTo>
                    <a:pt x="63080" y="10486"/>
                  </a:lnTo>
                  <a:lnTo>
                    <a:pt x="63080" y="246"/>
                  </a:lnTo>
                  <a:close/>
                  <a:moveTo>
                    <a:pt x="83805" y="246"/>
                  </a:moveTo>
                  <a:lnTo>
                    <a:pt x="83805" y="10486"/>
                  </a:lnTo>
                  <a:lnTo>
                    <a:pt x="73546" y="10486"/>
                  </a:lnTo>
                  <a:lnTo>
                    <a:pt x="73546" y="246"/>
                  </a:lnTo>
                  <a:close/>
                  <a:moveTo>
                    <a:pt x="94271" y="246"/>
                  </a:moveTo>
                  <a:lnTo>
                    <a:pt x="94271" y="10486"/>
                  </a:lnTo>
                  <a:lnTo>
                    <a:pt x="84031" y="10486"/>
                  </a:lnTo>
                  <a:lnTo>
                    <a:pt x="84031" y="246"/>
                  </a:lnTo>
                  <a:close/>
                  <a:moveTo>
                    <a:pt x="104737" y="246"/>
                  </a:moveTo>
                  <a:lnTo>
                    <a:pt x="104737" y="10486"/>
                  </a:lnTo>
                  <a:lnTo>
                    <a:pt x="94497" y="10486"/>
                  </a:lnTo>
                  <a:lnTo>
                    <a:pt x="94497" y="246"/>
                  </a:lnTo>
                  <a:close/>
                  <a:moveTo>
                    <a:pt x="115222" y="246"/>
                  </a:moveTo>
                  <a:lnTo>
                    <a:pt x="115222" y="10486"/>
                  </a:lnTo>
                  <a:lnTo>
                    <a:pt x="104982" y="10486"/>
                  </a:lnTo>
                  <a:lnTo>
                    <a:pt x="104982" y="246"/>
                  </a:lnTo>
                  <a:close/>
                  <a:moveTo>
                    <a:pt x="10485" y="10712"/>
                  </a:moveTo>
                  <a:lnTo>
                    <a:pt x="10485" y="20952"/>
                  </a:lnTo>
                  <a:lnTo>
                    <a:pt x="245" y="20952"/>
                  </a:lnTo>
                  <a:lnTo>
                    <a:pt x="245" y="10712"/>
                  </a:lnTo>
                  <a:close/>
                  <a:moveTo>
                    <a:pt x="20951" y="10712"/>
                  </a:moveTo>
                  <a:lnTo>
                    <a:pt x="20951" y="20952"/>
                  </a:lnTo>
                  <a:lnTo>
                    <a:pt x="10711" y="20952"/>
                  </a:lnTo>
                  <a:lnTo>
                    <a:pt x="10711" y="10712"/>
                  </a:lnTo>
                  <a:close/>
                  <a:moveTo>
                    <a:pt x="31436" y="10712"/>
                  </a:moveTo>
                  <a:lnTo>
                    <a:pt x="31436" y="20952"/>
                  </a:lnTo>
                  <a:lnTo>
                    <a:pt x="21177" y="20952"/>
                  </a:lnTo>
                  <a:lnTo>
                    <a:pt x="21177" y="10712"/>
                  </a:lnTo>
                  <a:close/>
                  <a:moveTo>
                    <a:pt x="41902" y="10712"/>
                  </a:moveTo>
                  <a:lnTo>
                    <a:pt x="41902" y="20952"/>
                  </a:lnTo>
                  <a:lnTo>
                    <a:pt x="31662" y="20952"/>
                  </a:lnTo>
                  <a:lnTo>
                    <a:pt x="31662" y="10712"/>
                  </a:lnTo>
                  <a:close/>
                  <a:moveTo>
                    <a:pt x="52369" y="10712"/>
                  </a:moveTo>
                  <a:lnTo>
                    <a:pt x="52369" y="20952"/>
                  </a:lnTo>
                  <a:lnTo>
                    <a:pt x="42128" y="20952"/>
                  </a:lnTo>
                  <a:lnTo>
                    <a:pt x="42128" y="10712"/>
                  </a:lnTo>
                  <a:close/>
                  <a:moveTo>
                    <a:pt x="62854" y="10712"/>
                  </a:moveTo>
                  <a:lnTo>
                    <a:pt x="62854" y="20952"/>
                  </a:lnTo>
                  <a:lnTo>
                    <a:pt x="52613" y="20952"/>
                  </a:lnTo>
                  <a:lnTo>
                    <a:pt x="52613" y="10712"/>
                  </a:lnTo>
                  <a:close/>
                  <a:moveTo>
                    <a:pt x="73320" y="10712"/>
                  </a:moveTo>
                  <a:lnTo>
                    <a:pt x="73320" y="20952"/>
                  </a:lnTo>
                  <a:lnTo>
                    <a:pt x="63080" y="20952"/>
                  </a:lnTo>
                  <a:lnTo>
                    <a:pt x="63080" y="10712"/>
                  </a:lnTo>
                  <a:close/>
                  <a:moveTo>
                    <a:pt x="83805" y="10712"/>
                  </a:moveTo>
                  <a:lnTo>
                    <a:pt x="83805" y="20952"/>
                  </a:lnTo>
                  <a:lnTo>
                    <a:pt x="73546" y="20952"/>
                  </a:lnTo>
                  <a:lnTo>
                    <a:pt x="73546" y="10712"/>
                  </a:lnTo>
                  <a:close/>
                  <a:moveTo>
                    <a:pt x="94271" y="10712"/>
                  </a:moveTo>
                  <a:lnTo>
                    <a:pt x="94271" y="20952"/>
                  </a:lnTo>
                  <a:lnTo>
                    <a:pt x="84031" y="20952"/>
                  </a:lnTo>
                  <a:lnTo>
                    <a:pt x="84031" y="10712"/>
                  </a:lnTo>
                  <a:close/>
                  <a:moveTo>
                    <a:pt x="104737" y="10712"/>
                  </a:moveTo>
                  <a:lnTo>
                    <a:pt x="104737" y="20952"/>
                  </a:lnTo>
                  <a:lnTo>
                    <a:pt x="94497" y="20952"/>
                  </a:lnTo>
                  <a:lnTo>
                    <a:pt x="94497" y="10712"/>
                  </a:lnTo>
                  <a:close/>
                  <a:moveTo>
                    <a:pt x="115222" y="10712"/>
                  </a:moveTo>
                  <a:lnTo>
                    <a:pt x="115222" y="20952"/>
                  </a:lnTo>
                  <a:lnTo>
                    <a:pt x="104982" y="20952"/>
                  </a:lnTo>
                  <a:lnTo>
                    <a:pt x="104982" y="10712"/>
                  </a:lnTo>
                  <a:close/>
                  <a:moveTo>
                    <a:pt x="10485" y="21178"/>
                  </a:moveTo>
                  <a:lnTo>
                    <a:pt x="10485" y="31437"/>
                  </a:lnTo>
                  <a:lnTo>
                    <a:pt x="245" y="31437"/>
                  </a:lnTo>
                  <a:lnTo>
                    <a:pt x="245" y="21178"/>
                  </a:lnTo>
                  <a:close/>
                  <a:moveTo>
                    <a:pt x="20951" y="21178"/>
                  </a:moveTo>
                  <a:lnTo>
                    <a:pt x="20951" y="31437"/>
                  </a:lnTo>
                  <a:lnTo>
                    <a:pt x="10711" y="31437"/>
                  </a:lnTo>
                  <a:lnTo>
                    <a:pt x="10711" y="21178"/>
                  </a:lnTo>
                  <a:close/>
                  <a:moveTo>
                    <a:pt x="31436" y="21178"/>
                  </a:moveTo>
                  <a:lnTo>
                    <a:pt x="31436" y="31437"/>
                  </a:lnTo>
                  <a:lnTo>
                    <a:pt x="21177" y="31437"/>
                  </a:lnTo>
                  <a:lnTo>
                    <a:pt x="21177" y="21178"/>
                  </a:lnTo>
                  <a:close/>
                  <a:moveTo>
                    <a:pt x="41902" y="21178"/>
                  </a:moveTo>
                  <a:lnTo>
                    <a:pt x="41902" y="31437"/>
                  </a:lnTo>
                  <a:lnTo>
                    <a:pt x="31662" y="31437"/>
                  </a:lnTo>
                  <a:lnTo>
                    <a:pt x="31662" y="21178"/>
                  </a:lnTo>
                  <a:close/>
                  <a:moveTo>
                    <a:pt x="52369" y="21178"/>
                  </a:moveTo>
                  <a:lnTo>
                    <a:pt x="52369" y="31437"/>
                  </a:lnTo>
                  <a:lnTo>
                    <a:pt x="42128" y="31437"/>
                  </a:lnTo>
                  <a:lnTo>
                    <a:pt x="42128" y="21178"/>
                  </a:lnTo>
                  <a:close/>
                  <a:moveTo>
                    <a:pt x="62854" y="21178"/>
                  </a:moveTo>
                  <a:lnTo>
                    <a:pt x="62854" y="31437"/>
                  </a:lnTo>
                  <a:lnTo>
                    <a:pt x="52613" y="31437"/>
                  </a:lnTo>
                  <a:lnTo>
                    <a:pt x="52613" y="21178"/>
                  </a:lnTo>
                  <a:close/>
                  <a:moveTo>
                    <a:pt x="73320" y="21178"/>
                  </a:moveTo>
                  <a:lnTo>
                    <a:pt x="73320" y="31437"/>
                  </a:lnTo>
                  <a:lnTo>
                    <a:pt x="63080" y="31437"/>
                  </a:lnTo>
                  <a:lnTo>
                    <a:pt x="63080" y="21178"/>
                  </a:lnTo>
                  <a:close/>
                  <a:moveTo>
                    <a:pt x="83805" y="21178"/>
                  </a:moveTo>
                  <a:lnTo>
                    <a:pt x="83805" y="31437"/>
                  </a:lnTo>
                  <a:lnTo>
                    <a:pt x="73546" y="31437"/>
                  </a:lnTo>
                  <a:lnTo>
                    <a:pt x="73546" y="21178"/>
                  </a:lnTo>
                  <a:close/>
                  <a:moveTo>
                    <a:pt x="94271" y="21178"/>
                  </a:moveTo>
                  <a:lnTo>
                    <a:pt x="94271" y="31437"/>
                  </a:lnTo>
                  <a:lnTo>
                    <a:pt x="84031" y="31437"/>
                  </a:lnTo>
                  <a:lnTo>
                    <a:pt x="84031" y="21178"/>
                  </a:lnTo>
                  <a:close/>
                  <a:moveTo>
                    <a:pt x="104737" y="21178"/>
                  </a:moveTo>
                  <a:lnTo>
                    <a:pt x="104737" y="31437"/>
                  </a:lnTo>
                  <a:lnTo>
                    <a:pt x="94497" y="31437"/>
                  </a:lnTo>
                  <a:lnTo>
                    <a:pt x="94497" y="21178"/>
                  </a:lnTo>
                  <a:close/>
                  <a:moveTo>
                    <a:pt x="115222" y="21178"/>
                  </a:moveTo>
                  <a:lnTo>
                    <a:pt x="115222" y="31437"/>
                  </a:lnTo>
                  <a:lnTo>
                    <a:pt x="104982" y="31437"/>
                  </a:lnTo>
                  <a:lnTo>
                    <a:pt x="104982" y="21178"/>
                  </a:lnTo>
                  <a:close/>
                  <a:moveTo>
                    <a:pt x="10485" y="31663"/>
                  </a:moveTo>
                  <a:lnTo>
                    <a:pt x="10485" y="41903"/>
                  </a:lnTo>
                  <a:lnTo>
                    <a:pt x="245" y="41903"/>
                  </a:lnTo>
                  <a:lnTo>
                    <a:pt x="245" y="31663"/>
                  </a:lnTo>
                  <a:close/>
                  <a:moveTo>
                    <a:pt x="20951" y="31663"/>
                  </a:moveTo>
                  <a:lnTo>
                    <a:pt x="20951" y="41903"/>
                  </a:lnTo>
                  <a:lnTo>
                    <a:pt x="10711" y="41903"/>
                  </a:lnTo>
                  <a:lnTo>
                    <a:pt x="10711" y="31663"/>
                  </a:lnTo>
                  <a:close/>
                  <a:moveTo>
                    <a:pt x="31436" y="31663"/>
                  </a:moveTo>
                  <a:lnTo>
                    <a:pt x="31436" y="41903"/>
                  </a:lnTo>
                  <a:lnTo>
                    <a:pt x="21177" y="41903"/>
                  </a:lnTo>
                  <a:lnTo>
                    <a:pt x="21177" y="31663"/>
                  </a:lnTo>
                  <a:close/>
                  <a:moveTo>
                    <a:pt x="41902" y="31663"/>
                  </a:moveTo>
                  <a:lnTo>
                    <a:pt x="41902" y="41903"/>
                  </a:lnTo>
                  <a:lnTo>
                    <a:pt x="31662" y="41903"/>
                  </a:lnTo>
                  <a:lnTo>
                    <a:pt x="31662" y="31663"/>
                  </a:lnTo>
                  <a:close/>
                  <a:moveTo>
                    <a:pt x="52369" y="31663"/>
                  </a:moveTo>
                  <a:lnTo>
                    <a:pt x="52369" y="41903"/>
                  </a:lnTo>
                  <a:lnTo>
                    <a:pt x="42128" y="41903"/>
                  </a:lnTo>
                  <a:lnTo>
                    <a:pt x="42128" y="31663"/>
                  </a:lnTo>
                  <a:close/>
                  <a:moveTo>
                    <a:pt x="62854" y="31663"/>
                  </a:moveTo>
                  <a:lnTo>
                    <a:pt x="62854" y="41903"/>
                  </a:lnTo>
                  <a:lnTo>
                    <a:pt x="52613" y="41903"/>
                  </a:lnTo>
                  <a:lnTo>
                    <a:pt x="52613" y="31663"/>
                  </a:lnTo>
                  <a:close/>
                  <a:moveTo>
                    <a:pt x="73320" y="31663"/>
                  </a:moveTo>
                  <a:lnTo>
                    <a:pt x="73320" y="41903"/>
                  </a:lnTo>
                  <a:lnTo>
                    <a:pt x="63080" y="41903"/>
                  </a:lnTo>
                  <a:lnTo>
                    <a:pt x="63080" y="31663"/>
                  </a:lnTo>
                  <a:close/>
                  <a:moveTo>
                    <a:pt x="83805" y="31663"/>
                  </a:moveTo>
                  <a:lnTo>
                    <a:pt x="83805" y="41903"/>
                  </a:lnTo>
                  <a:lnTo>
                    <a:pt x="73546" y="41903"/>
                  </a:lnTo>
                  <a:lnTo>
                    <a:pt x="73546" y="31663"/>
                  </a:lnTo>
                  <a:close/>
                  <a:moveTo>
                    <a:pt x="94271" y="31663"/>
                  </a:moveTo>
                  <a:lnTo>
                    <a:pt x="94271" y="41903"/>
                  </a:lnTo>
                  <a:lnTo>
                    <a:pt x="84031" y="41903"/>
                  </a:lnTo>
                  <a:lnTo>
                    <a:pt x="84031" y="31663"/>
                  </a:lnTo>
                  <a:close/>
                  <a:moveTo>
                    <a:pt x="104737" y="31663"/>
                  </a:moveTo>
                  <a:lnTo>
                    <a:pt x="104737" y="41903"/>
                  </a:lnTo>
                  <a:lnTo>
                    <a:pt x="94497" y="41903"/>
                  </a:lnTo>
                  <a:lnTo>
                    <a:pt x="94497" y="31663"/>
                  </a:lnTo>
                  <a:close/>
                  <a:moveTo>
                    <a:pt x="115222" y="31663"/>
                  </a:moveTo>
                  <a:lnTo>
                    <a:pt x="115222" y="41903"/>
                  </a:lnTo>
                  <a:lnTo>
                    <a:pt x="104982" y="41903"/>
                  </a:lnTo>
                  <a:lnTo>
                    <a:pt x="104982" y="31663"/>
                  </a:lnTo>
                  <a:close/>
                  <a:moveTo>
                    <a:pt x="10485" y="42129"/>
                  </a:moveTo>
                  <a:lnTo>
                    <a:pt x="10485" y="52370"/>
                  </a:lnTo>
                  <a:lnTo>
                    <a:pt x="245" y="52370"/>
                  </a:lnTo>
                  <a:lnTo>
                    <a:pt x="245" y="42129"/>
                  </a:lnTo>
                  <a:close/>
                  <a:moveTo>
                    <a:pt x="20951" y="42129"/>
                  </a:moveTo>
                  <a:lnTo>
                    <a:pt x="20951" y="52370"/>
                  </a:lnTo>
                  <a:lnTo>
                    <a:pt x="10711" y="52370"/>
                  </a:lnTo>
                  <a:lnTo>
                    <a:pt x="10711" y="42129"/>
                  </a:lnTo>
                  <a:close/>
                  <a:moveTo>
                    <a:pt x="31436" y="42129"/>
                  </a:moveTo>
                  <a:lnTo>
                    <a:pt x="31436" y="52370"/>
                  </a:lnTo>
                  <a:lnTo>
                    <a:pt x="21177" y="52370"/>
                  </a:lnTo>
                  <a:lnTo>
                    <a:pt x="21177" y="42129"/>
                  </a:lnTo>
                  <a:close/>
                  <a:moveTo>
                    <a:pt x="41902" y="42129"/>
                  </a:moveTo>
                  <a:lnTo>
                    <a:pt x="41902" y="52370"/>
                  </a:lnTo>
                  <a:lnTo>
                    <a:pt x="31662" y="52370"/>
                  </a:lnTo>
                  <a:lnTo>
                    <a:pt x="31662" y="42129"/>
                  </a:lnTo>
                  <a:close/>
                  <a:moveTo>
                    <a:pt x="52369" y="42129"/>
                  </a:moveTo>
                  <a:lnTo>
                    <a:pt x="52369" y="52370"/>
                  </a:lnTo>
                  <a:lnTo>
                    <a:pt x="42128" y="52370"/>
                  </a:lnTo>
                  <a:lnTo>
                    <a:pt x="42128" y="42129"/>
                  </a:lnTo>
                  <a:close/>
                  <a:moveTo>
                    <a:pt x="62854" y="42129"/>
                  </a:moveTo>
                  <a:lnTo>
                    <a:pt x="62854" y="52370"/>
                  </a:lnTo>
                  <a:lnTo>
                    <a:pt x="52613" y="52370"/>
                  </a:lnTo>
                  <a:lnTo>
                    <a:pt x="52613" y="42129"/>
                  </a:lnTo>
                  <a:close/>
                  <a:moveTo>
                    <a:pt x="73320" y="42129"/>
                  </a:moveTo>
                  <a:lnTo>
                    <a:pt x="73320" y="52370"/>
                  </a:lnTo>
                  <a:lnTo>
                    <a:pt x="63080" y="52370"/>
                  </a:lnTo>
                  <a:lnTo>
                    <a:pt x="63080" y="42129"/>
                  </a:lnTo>
                  <a:close/>
                  <a:moveTo>
                    <a:pt x="83805" y="42129"/>
                  </a:moveTo>
                  <a:lnTo>
                    <a:pt x="83805" y="52370"/>
                  </a:lnTo>
                  <a:lnTo>
                    <a:pt x="73546" y="52370"/>
                  </a:lnTo>
                  <a:lnTo>
                    <a:pt x="73546" y="42129"/>
                  </a:lnTo>
                  <a:close/>
                  <a:moveTo>
                    <a:pt x="94271" y="42129"/>
                  </a:moveTo>
                  <a:lnTo>
                    <a:pt x="94271" y="52370"/>
                  </a:lnTo>
                  <a:lnTo>
                    <a:pt x="84031" y="52370"/>
                  </a:lnTo>
                  <a:lnTo>
                    <a:pt x="84031" y="42129"/>
                  </a:lnTo>
                  <a:close/>
                  <a:moveTo>
                    <a:pt x="104737" y="42129"/>
                  </a:moveTo>
                  <a:lnTo>
                    <a:pt x="104737" y="52370"/>
                  </a:lnTo>
                  <a:lnTo>
                    <a:pt x="94497" y="52370"/>
                  </a:lnTo>
                  <a:lnTo>
                    <a:pt x="94497" y="42129"/>
                  </a:lnTo>
                  <a:close/>
                  <a:moveTo>
                    <a:pt x="115222" y="42129"/>
                  </a:moveTo>
                  <a:lnTo>
                    <a:pt x="115222" y="52370"/>
                  </a:lnTo>
                  <a:lnTo>
                    <a:pt x="104982" y="52370"/>
                  </a:lnTo>
                  <a:lnTo>
                    <a:pt x="104982" y="42129"/>
                  </a:lnTo>
                  <a:close/>
                  <a:moveTo>
                    <a:pt x="10485" y="52614"/>
                  </a:moveTo>
                  <a:lnTo>
                    <a:pt x="10485" y="62855"/>
                  </a:lnTo>
                  <a:lnTo>
                    <a:pt x="245" y="62855"/>
                  </a:lnTo>
                  <a:lnTo>
                    <a:pt x="245" y="52614"/>
                  </a:lnTo>
                  <a:close/>
                  <a:moveTo>
                    <a:pt x="20951" y="52614"/>
                  </a:moveTo>
                  <a:lnTo>
                    <a:pt x="20951" y="62855"/>
                  </a:lnTo>
                  <a:lnTo>
                    <a:pt x="10711" y="62855"/>
                  </a:lnTo>
                  <a:lnTo>
                    <a:pt x="10711" y="52614"/>
                  </a:lnTo>
                  <a:close/>
                  <a:moveTo>
                    <a:pt x="31436" y="52614"/>
                  </a:moveTo>
                  <a:lnTo>
                    <a:pt x="31436" y="62855"/>
                  </a:lnTo>
                  <a:lnTo>
                    <a:pt x="21177" y="62855"/>
                  </a:lnTo>
                  <a:lnTo>
                    <a:pt x="21177" y="52614"/>
                  </a:lnTo>
                  <a:close/>
                  <a:moveTo>
                    <a:pt x="41902" y="52614"/>
                  </a:moveTo>
                  <a:lnTo>
                    <a:pt x="41902" y="62855"/>
                  </a:lnTo>
                  <a:lnTo>
                    <a:pt x="31662" y="62855"/>
                  </a:lnTo>
                  <a:lnTo>
                    <a:pt x="31662" y="52614"/>
                  </a:lnTo>
                  <a:close/>
                  <a:moveTo>
                    <a:pt x="52369" y="52614"/>
                  </a:moveTo>
                  <a:lnTo>
                    <a:pt x="52369" y="62855"/>
                  </a:lnTo>
                  <a:lnTo>
                    <a:pt x="42128" y="62855"/>
                  </a:lnTo>
                  <a:lnTo>
                    <a:pt x="42128" y="52614"/>
                  </a:lnTo>
                  <a:close/>
                  <a:moveTo>
                    <a:pt x="62854" y="52614"/>
                  </a:moveTo>
                  <a:lnTo>
                    <a:pt x="62854" y="62855"/>
                  </a:lnTo>
                  <a:lnTo>
                    <a:pt x="52613" y="62855"/>
                  </a:lnTo>
                  <a:lnTo>
                    <a:pt x="52613" y="52614"/>
                  </a:lnTo>
                  <a:close/>
                  <a:moveTo>
                    <a:pt x="73320" y="52614"/>
                  </a:moveTo>
                  <a:lnTo>
                    <a:pt x="73320" y="62855"/>
                  </a:lnTo>
                  <a:lnTo>
                    <a:pt x="63080" y="62855"/>
                  </a:lnTo>
                  <a:lnTo>
                    <a:pt x="63080" y="52614"/>
                  </a:lnTo>
                  <a:close/>
                  <a:moveTo>
                    <a:pt x="83805" y="52614"/>
                  </a:moveTo>
                  <a:lnTo>
                    <a:pt x="83805" y="62855"/>
                  </a:lnTo>
                  <a:lnTo>
                    <a:pt x="73546" y="62855"/>
                  </a:lnTo>
                  <a:lnTo>
                    <a:pt x="73546" y="52614"/>
                  </a:lnTo>
                  <a:close/>
                  <a:moveTo>
                    <a:pt x="94271" y="52614"/>
                  </a:moveTo>
                  <a:lnTo>
                    <a:pt x="94271" y="62855"/>
                  </a:lnTo>
                  <a:lnTo>
                    <a:pt x="84031" y="62855"/>
                  </a:lnTo>
                  <a:lnTo>
                    <a:pt x="84031" y="52614"/>
                  </a:lnTo>
                  <a:close/>
                  <a:moveTo>
                    <a:pt x="104737" y="52614"/>
                  </a:moveTo>
                  <a:lnTo>
                    <a:pt x="104737" y="62855"/>
                  </a:lnTo>
                  <a:lnTo>
                    <a:pt x="94497" y="62855"/>
                  </a:lnTo>
                  <a:lnTo>
                    <a:pt x="94497" y="52614"/>
                  </a:lnTo>
                  <a:close/>
                  <a:moveTo>
                    <a:pt x="115222" y="52614"/>
                  </a:moveTo>
                  <a:lnTo>
                    <a:pt x="115222" y="62855"/>
                  </a:lnTo>
                  <a:lnTo>
                    <a:pt x="104982" y="62855"/>
                  </a:lnTo>
                  <a:lnTo>
                    <a:pt x="104982" y="52614"/>
                  </a:lnTo>
                  <a:close/>
                  <a:moveTo>
                    <a:pt x="10485" y="63080"/>
                  </a:moveTo>
                  <a:lnTo>
                    <a:pt x="10485" y="73321"/>
                  </a:lnTo>
                  <a:lnTo>
                    <a:pt x="245" y="73321"/>
                  </a:lnTo>
                  <a:lnTo>
                    <a:pt x="245" y="63080"/>
                  </a:lnTo>
                  <a:close/>
                  <a:moveTo>
                    <a:pt x="20951" y="63080"/>
                  </a:moveTo>
                  <a:lnTo>
                    <a:pt x="20951" y="73321"/>
                  </a:lnTo>
                  <a:lnTo>
                    <a:pt x="10711" y="73321"/>
                  </a:lnTo>
                  <a:lnTo>
                    <a:pt x="10711" y="63080"/>
                  </a:lnTo>
                  <a:close/>
                  <a:moveTo>
                    <a:pt x="31436" y="63080"/>
                  </a:moveTo>
                  <a:lnTo>
                    <a:pt x="31436" y="73321"/>
                  </a:lnTo>
                  <a:lnTo>
                    <a:pt x="21177" y="73321"/>
                  </a:lnTo>
                  <a:lnTo>
                    <a:pt x="21177" y="63080"/>
                  </a:lnTo>
                  <a:close/>
                  <a:moveTo>
                    <a:pt x="41902" y="63080"/>
                  </a:moveTo>
                  <a:lnTo>
                    <a:pt x="41902" y="73321"/>
                  </a:lnTo>
                  <a:lnTo>
                    <a:pt x="31662" y="73321"/>
                  </a:lnTo>
                  <a:lnTo>
                    <a:pt x="31662" y="63080"/>
                  </a:lnTo>
                  <a:close/>
                  <a:moveTo>
                    <a:pt x="52369" y="63080"/>
                  </a:moveTo>
                  <a:lnTo>
                    <a:pt x="52369" y="73321"/>
                  </a:lnTo>
                  <a:lnTo>
                    <a:pt x="42128" y="73321"/>
                  </a:lnTo>
                  <a:lnTo>
                    <a:pt x="42128" y="63080"/>
                  </a:lnTo>
                  <a:close/>
                  <a:moveTo>
                    <a:pt x="62854" y="63080"/>
                  </a:moveTo>
                  <a:lnTo>
                    <a:pt x="62854" y="73321"/>
                  </a:lnTo>
                  <a:lnTo>
                    <a:pt x="52613" y="73321"/>
                  </a:lnTo>
                  <a:lnTo>
                    <a:pt x="52613" y="63080"/>
                  </a:lnTo>
                  <a:close/>
                  <a:moveTo>
                    <a:pt x="73320" y="63080"/>
                  </a:moveTo>
                  <a:lnTo>
                    <a:pt x="73320" y="73321"/>
                  </a:lnTo>
                  <a:lnTo>
                    <a:pt x="63080" y="73321"/>
                  </a:lnTo>
                  <a:lnTo>
                    <a:pt x="63080" y="63080"/>
                  </a:lnTo>
                  <a:close/>
                  <a:moveTo>
                    <a:pt x="83805" y="63080"/>
                  </a:moveTo>
                  <a:lnTo>
                    <a:pt x="83805" y="73321"/>
                  </a:lnTo>
                  <a:lnTo>
                    <a:pt x="73546" y="73321"/>
                  </a:lnTo>
                  <a:lnTo>
                    <a:pt x="73546" y="63080"/>
                  </a:lnTo>
                  <a:close/>
                  <a:moveTo>
                    <a:pt x="94271" y="63080"/>
                  </a:moveTo>
                  <a:lnTo>
                    <a:pt x="94271" y="73321"/>
                  </a:lnTo>
                  <a:lnTo>
                    <a:pt x="84031" y="73321"/>
                  </a:lnTo>
                  <a:lnTo>
                    <a:pt x="84031" y="63080"/>
                  </a:lnTo>
                  <a:close/>
                  <a:moveTo>
                    <a:pt x="104737" y="63080"/>
                  </a:moveTo>
                  <a:lnTo>
                    <a:pt x="104737" y="73321"/>
                  </a:lnTo>
                  <a:lnTo>
                    <a:pt x="94497" y="73321"/>
                  </a:lnTo>
                  <a:lnTo>
                    <a:pt x="94497" y="63080"/>
                  </a:lnTo>
                  <a:close/>
                  <a:moveTo>
                    <a:pt x="115222" y="63080"/>
                  </a:moveTo>
                  <a:lnTo>
                    <a:pt x="115222" y="73321"/>
                  </a:lnTo>
                  <a:lnTo>
                    <a:pt x="104982" y="73321"/>
                  </a:lnTo>
                  <a:lnTo>
                    <a:pt x="104982" y="63080"/>
                  </a:lnTo>
                  <a:close/>
                  <a:moveTo>
                    <a:pt x="10485" y="73547"/>
                  </a:moveTo>
                  <a:lnTo>
                    <a:pt x="10485" y="83806"/>
                  </a:lnTo>
                  <a:lnTo>
                    <a:pt x="245" y="83806"/>
                  </a:lnTo>
                  <a:lnTo>
                    <a:pt x="245" y="73547"/>
                  </a:lnTo>
                  <a:close/>
                  <a:moveTo>
                    <a:pt x="20951" y="73547"/>
                  </a:moveTo>
                  <a:lnTo>
                    <a:pt x="20951" y="83806"/>
                  </a:lnTo>
                  <a:lnTo>
                    <a:pt x="10711" y="83806"/>
                  </a:lnTo>
                  <a:lnTo>
                    <a:pt x="10711" y="73547"/>
                  </a:lnTo>
                  <a:close/>
                  <a:moveTo>
                    <a:pt x="31436" y="73547"/>
                  </a:moveTo>
                  <a:lnTo>
                    <a:pt x="31436" y="83806"/>
                  </a:lnTo>
                  <a:lnTo>
                    <a:pt x="21177" y="83806"/>
                  </a:lnTo>
                  <a:lnTo>
                    <a:pt x="21177" y="73547"/>
                  </a:lnTo>
                  <a:close/>
                  <a:moveTo>
                    <a:pt x="41902" y="73547"/>
                  </a:moveTo>
                  <a:lnTo>
                    <a:pt x="41902" y="83806"/>
                  </a:lnTo>
                  <a:lnTo>
                    <a:pt x="31662" y="83806"/>
                  </a:lnTo>
                  <a:lnTo>
                    <a:pt x="31662" y="73547"/>
                  </a:lnTo>
                  <a:close/>
                  <a:moveTo>
                    <a:pt x="52369" y="73547"/>
                  </a:moveTo>
                  <a:lnTo>
                    <a:pt x="52369" y="83806"/>
                  </a:lnTo>
                  <a:lnTo>
                    <a:pt x="42128" y="83806"/>
                  </a:lnTo>
                  <a:lnTo>
                    <a:pt x="42128" y="73547"/>
                  </a:lnTo>
                  <a:close/>
                  <a:moveTo>
                    <a:pt x="62854" y="73547"/>
                  </a:moveTo>
                  <a:lnTo>
                    <a:pt x="62854" y="83806"/>
                  </a:lnTo>
                  <a:lnTo>
                    <a:pt x="52613" y="83806"/>
                  </a:lnTo>
                  <a:lnTo>
                    <a:pt x="52613" y="73547"/>
                  </a:lnTo>
                  <a:close/>
                  <a:moveTo>
                    <a:pt x="73320" y="73547"/>
                  </a:moveTo>
                  <a:lnTo>
                    <a:pt x="73320" y="83806"/>
                  </a:lnTo>
                  <a:lnTo>
                    <a:pt x="63080" y="83806"/>
                  </a:lnTo>
                  <a:lnTo>
                    <a:pt x="63080" y="73547"/>
                  </a:lnTo>
                  <a:close/>
                  <a:moveTo>
                    <a:pt x="83805" y="73547"/>
                  </a:moveTo>
                  <a:lnTo>
                    <a:pt x="83805" y="83806"/>
                  </a:lnTo>
                  <a:lnTo>
                    <a:pt x="73546" y="83806"/>
                  </a:lnTo>
                  <a:lnTo>
                    <a:pt x="73546" y="73547"/>
                  </a:lnTo>
                  <a:close/>
                  <a:moveTo>
                    <a:pt x="94271" y="73547"/>
                  </a:moveTo>
                  <a:lnTo>
                    <a:pt x="94271" y="83806"/>
                  </a:lnTo>
                  <a:lnTo>
                    <a:pt x="84031" y="83806"/>
                  </a:lnTo>
                  <a:lnTo>
                    <a:pt x="84031" y="73547"/>
                  </a:lnTo>
                  <a:close/>
                  <a:moveTo>
                    <a:pt x="104737" y="73547"/>
                  </a:moveTo>
                  <a:lnTo>
                    <a:pt x="104737" y="83806"/>
                  </a:lnTo>
                  <a:lnTo>
                    <a:pt x="94497" y="83806"/>
                  </a:lnTo>
                  <a:lnTo>
                    <a:pt x="94497" y="73547"/>
                  </a:lnTo>
                  <a:close/>
                  <a:moveTo>
                    <a:pt x="115222" y="73547"/>
                  </a:moveTo>
                  <a:lnTo>
                    <a:pt x="115222" y="83806"/>
                  </a:lnTo>
                  <a:lnTo>
                    <a:pt x="104982" y="83806"/>
                  </a:lnTo>
                  <a:lnTo>
                    <a:pt x="104982" y="73547"/>
                  </a:lnTo>
                  <a:close/>
                  <a:moveTo>
                    <a:pt x="10485" y="84032"/>
                  </a:moveTo>
                  <a:lnTo>
                    <a:pt x="10485" y="94272"/>
                  </a:lnTo>
                  <a:lnTo>
                    <a:pt x="245" y="94272"/>
                  </a:lnTo>
                  <a:lnTo>
                    <a:pt x="245" y="84032"/>
                  </a:lnTo>
                  <a:close/>
                  <a:moveTo>
                    <a:pt x="20951" y="84032"/>
                  </a:moveTo>
                  <a:lnTo>
                    <a:pt x="20951" y="94272"/>
                  </a:lnTo>
                  <a:lnTo>
                    <a:pt x="10711" y="94272"/>
                  </a:lnTo>
                  <a:lnTo>
                    <a:pt x="10711" y="84032"/>
                  </a:lnTo>
                  <a:close/>
                  <a:moveTo>
                    <a:pt x="31436" y="84032"/>
                  </a:moveTo>
                  <a:lnTo>
                    <a:pt x="31436" y="94272"/>
                  </a:lnTo>
                  <a:lnTo>
                    <a:pt x="21177" y="94272"/>
                  </a:lnTo>
                  <a:lnTo>
                    <a:pt x="21177" y="84032"/>
                  </a:lnTo>
                  <a:close/>
                  <a:moveTo>
                    <a:pt x="41902" y="84032"/>
                  </a:moveTo>
                  <a:lnTo>
                    <a:pt x="41902" y="94272"/>
                  </a:lnTo>
                  <a:lnTo>
                    <a:pt x="31662" y="94272"/>
                  </a:lnTo>
                  <a:lnTo>
                    <a:pt x="31662" y="84032"/>
                  </a:lnTo>
                  <a:close/>
                  <a:moveTo>
                    <a:pt x="52369" y="84032"/>
                  </a:moveTo>
                  <a:lnTo>
                    <a:pt x="52369" y="94272"/>
                  </a:lnTo>
                  <a:lnTo>
                    <a:pt x="42128" y="94272"/>
                  </a:lnTo>
                  <a:lnTo>
                    <a:pt x="42128" y="84032"/>
                  </a:lnTo>
                  <a:close/>
                  <a:moveTo>
                    <a:pt x="62854" y="84032"/>
                  </a:moveTo>
                  <a:lnTo>
                    <a:pt x="62854" y="94272"/>
                  </a:lnTo>
                  <a:lnTo>
                    <a:pt x="52613" y="94272"/>
                  </a:lnTo>
                  <a:lnTo>
                    <a:pt x="52613" y="84032"/>
                  </a:lnTo>
                  <a:close/>
                  <a:moveTo>
                    <a:pt x="73320" y="84032"/>
                  </a:moveTo>
                  <a:lnTo>
                    <a:pt x="73320" y="94272"/>
                  </a:lnTo>
                  <a:lnTo>
                    <a:pt x="63080" y="94272"/>
                  </a:lnTo>
                  <a:lnTo>
                    <a:pt x="63080" y="84032"/>
                  </a:lnTo>
                  <a:close/>
                  <a:moveTo>
                    <a:pt x="83805" y="84032"/>
                  </a:moveTo>
                  <a:lnTo>
                    <a:pt x="83805" y="94272"/>
                  </a:lnTo>
                  <a:lnTo>
                    <a:pt x="73546" y="94272"/>
                  </a:lnTo>
                  <a:lnTo>
                    <a:pt x="73546" y="84032"/>
                  </a:lnTo>
                  <a:close/>
                  <a:moveTo>
                    <a:pt x="94271" y="84032"/>
                  </a:moveTo>
                  <a:lnTo>
                    <a:pt x="94271" y="94272"/>
                  </a:lnTo>
                  <a:lnTo>
                    <a:pt x="84031" y="94272"/>
                  </a:lnTo>
                  <a:lnTo>
                    <a:pt x="84031" y="84032"/>
                  </a:lnTo>
                  <a:close/>
                  <a:moveTo>
                    <a:pt x="104737" y="84032"/>
                  </a:moveTo>
                  <a:lnTo>
                    <a:pt x="104737" y="94272"/>
                  </a:lnTo>
                  <a:lnTo>
                    <a:pt x="94497" y="94272"/>
                  </a:lnTo>
                  <a:lnTo>
                    <a:pt x="94497" y="84032"/>
                  </a:lnTo>
                  <a:close/>
                  <a:moveTo>
                    <a:pt x="115222" y="84032"/>
                  </a:moveTo>
                  <a:lnTo>
                    <a:pt x="115222" y="94272"/>
                  </a:lnTo>
                  <a:lnTo>
                    <a:pt x="104982" y="94272"/>
                  </a:lnTo>
                  <a:lnTo>
                    <a:pt x="104982" y="84032"/>
                  </a:lnTo>
                  <a:close/>
                  <a:moveTo>
                    <a:pt x="10485" y="94498"/>
                  </a:moveTo>
                  <a:lnTo>
                    <a:pt x="10485" y="104738"/>
                  </a:lnTo>
                  <a:lnTo>
                    <a:pt x="245" y="104738"/>
                  </a:lnTo>
                  <a:lnTo>
                    <a:pt x="245" y="94498"/>
                  </a:lnTo>
                  <a:close/>
                  <a:moveTo>
                    <a:pt x="20951" y="94498"/>
                  </a:moveTo>
                  <a:lnTo>
                    <a:pt x="20951" y="104738"/>
                  </a:lnTo>
                  <a:lnTo>
                    <a:pt x="10711" y="104738"/>
                  </a:lnTo>
                  <a:lnTo>
                    <a:pt x="10711" y="94498"/>
                  </a:lnTo>
                  <a:close/>
                  <a:moveTo>
                    <a:pt x="31436" y="94498"/>
                  </a:moveTo>
                  <a:lnTo>
                    <a:pt x="31436" y="104738"/>
                  </a:lnTo>
                  <a:lnTo>
                    <a:pt x="21177" y="104738"/>
                  </a:lnTo>
                  <a:lnTo>
                    <a:pt x="21177" y="94498"/>
                  </a:lnTo>
                  <a:close/>
                  <a:moveTo>
                    <a:pt x="41902" y="94498"/>
                  </a:moveTo>
                  <a:lnTo>
                    <a:pt x="41902" y="104738"/>
                  </a:lnTo>
                  <a:lnTo>
                    <a:pt x="31662" y="104738"/>
                  </a:lnTo>
                  <a:lnTo>
                    <a:pt x="31662" y="94498"/>
                  </a:lnTo>
                  <a:close/>
                  <a:moveTo>
                    <a:pt x="52369" y="94498"/>
                  </a:moveTo>
                  <a:lnTo>
                    <a:pt x="52369" y="104738"/>
                  </a:lnTo>
                  <a:lnTo>
                    <a:pt x="42128" y="104738"/>
                  </a:lnTo>
                  <a:lnTo>
                    <a:pt x="42128" y="94498"/>
                  </a:lnTo>
                  <a:close/>
                  <a:moveTo>
                    <a:pt x="62854" y="94498"/>
                  </a:moveTo>
                  <a:lnTo>
                    <a:pt x="62854" y="104738"/>
                  </a:lnTo>
                  <a:lnTo>
                    <a:pt x="52613" y="104738"/>
                  </a:lnTo>
                  <a:lnTo>
                    <a:pt x="52613" y="94498"/>
                  </a:lnTo>
                  <a:close/>
                  <a:moveTo>
                    <a:pt x="73320" y="94498"/>
                  </a:moveTo>
                  <a:lnTo>
                    <a:pt x="73320" y="104738"/>
                  </a:lnTo>
                  <a:lnTo>
                    <a:pt x="63080" y="104738"/>
                  </a:lnTo>
                  <a:lnTo>
                    <a:pt x="63080" y="94498"/>
                  </a:lnTo>
                  <a:close/>
                  <a:moveTo>
                    <a:pt x="83805" y="94498"/>
                  </a:moveTo>
                  <a:lnTo>
                    <a:pt x="83805" y="104738"/>
                  </a:lnTo>
                  <a:lnTo>
                    <a:pt x="73546" y="104738"/>
                  </a:lnTo>
                  <a:lnTo>
                    <a:pt x="73546" y="94498"/>
                  </a:lnTo>
                  <a:close/>
                  <a:moveTo>
                    <a:pt x="94271" y="94498"/>
                  </a:moveTo>
                  <a:lnTo>
                    <a:pt x="94271" y="104738"/>
                  </a:lnTo>
                  <a:lnTo>
                    <a:pt x="84031" y="104738"/>
                  </a:lnTo>
                  <a:lnTo>
                    <a:pt x="84031" y="94498"/>
                  </a:lnTo>
                  <a:close/>
                  <a:moveTo>
                    <a:pt x="104737" y="94498"/>
                  </a:moveTo>
                  <a:lnTo>
                    <a:pt x="104737" y="104738"/>
                  </a:lnTo>
                  <a:lnTo>
                    <a:pt x="94497" y="104738"/>
                  </a:lnTo>
                  <a:lnTo>
                    <a:pt x="94497" y="94498"/>
                  </a:lnTo>
                  <a:close/>
                  <a:moveTo>
                    <a:pt x="115222" y="94498"/>
                  </a:moveTo>
                  <a:lnTo>
                    <a:pt x="115222" y="104738"/>
                  </a:lnTo>
                  <a:lnTo>
                    <a:pt x="104982" y="104738"/>
                  </a:lnTo>
                  <a:lnTo>
                    <a:pt x="104982" y="94498"/>
                  </a:lnTo>
                  <a:close/>
                  <a:moveTo>
                    <a:pt x="10485" y="104983"/>
                  </a:moveTo>
                  <a:lnTo>
                    <a:pt x="10485" y="115223"/>
                  </a:lnTo>
                  <a:lnTo>
                    <a:pt x="245" y="115223"/>
                  </a:lnTo>
                  <a:lnTo>
                    <a:pt x="245" y="104983"/>
                  </a:lnTo>
                  <a:close/>
                  <a:moveTo>
                    <a:pt x="20951" y="104983"/>
                  </a:moveTo>
                  <a:lnTo>
                    <a:pt x="20951" y="115223"/>
                  </a:lnTo>
                  <a:lnTo>
                    <a:pt x="10711" y="115223"/>
                  </a:lnTo>
                  <a:lnTo>
                    <a:pt x="10711" y="104983"/>
                  </a:lnTo>
                  <a:close/>
                  <a:moveTo>
                    <a:pt x="31436" y="104983"/>
                  </a:moveTo>
                  <a:lnTo>
                    <a:pt x="31436" y="115223"/>
                  </a:lnTo>
                  <a:lnTo>
                    <a:pt x="21177" y="115223"/>
                  </a:lnTo>
                  <a:lnTo>
                    <a:pt x="21177" y="104983"/>
                  </a:lnTo>
                  <a:close/>
                  <a:moveTo>
                    <a:pt x="41902" y="104983"/>
                  </a:moveTo>
                  <a:lnTo>
                    <a:pt x="41902" y="115223"/>
                  </a:lnTo>
                  <a:lnTo>
                    <a:pt x="31662" y="115223"/>
                  </a:lnTo>
                  <a:lnTo>
                    <a:pt x="31662" y="104983"/>
                  </a:lnTo>
                  <a:close/>
                  <a:moveTo>
                    <a:pt x="52369" y="104983"/>
                  </a:moveTo>
                  <a:lnTo>
                    <a:pt x="52369" y="115223"/>
                  </a:lnTo>
                  <a:lnTo>
                    <a:pt x="42128" y="115223"/>
                  </a:lnTo>
                  <a:lnTo>
                    <a:pt x="42128" y="104983"/>
                  </a:lnTo>
                  <a:close/>
                  <a:moveTo>
                    <a:pt x="62854" y="104983"/>
                  </a:moveTo>
                  <a:lnTo>
                    <a:pt x="62854" y="115223"/>
                  </a:lnTo>
                  <a:lnTo>
                    <a:pt x="52613" y="115223"/>
                  </a:lnTo>
                  <a:lnTo>
                    <a:pt x="52613" y="104983"/>
                  </a:lnTo>
                  <a:close/>
                  <a:moveTo>
                    <a:pt x="73320" y="104983"/>
                  </a:moveTo>
                  <a:lnTo>
                    <a:pt x="73320" y="115223"/>
                  </a:lnTo>
                  <a:lnTo>
                    <a:pt x="63080" y="115223"/>
                  </a:lnTo>
                  <a:lnTo>
                    <a:pt x="63080" y="104983"/>
                  </a:lnTo>
                  <a:close/>
                  <a:moveTo>
                    <a:pt x="83805" y="104983"/>
                  </a:moveTo>
                  <a:lnTo>
                    <a:pt x="83805" y="115223"/>
                  </a:lnTo>
                  <a:lnTo>
                    <a:pt x="73546" y="115223"/>
                  </a:lnTo>
                  <a:lnTo>
                    <a:pt x="73546" y="104983"/>
                  </a:lnTo>
                  <a:close/>
                  <a:moveTo>
                    <a:pt x="94271" y="104983"/>
                  </a:moveTo>
                  <a:lnTo>
                    <a:pt x="94271" y="115223"/>
                  </a:lnTo>
                  <a:lnTo>
                    <a:pt x="84031" y="115223"/>
                  </a:lnTo>
                  <a:lnTo>
                    <a:pt x="84031" y="104983"/>
                  </a:lnTo>
                  <a:close/>
                  <a:moveTo>
                    <a:pt x="104737" y="104983"/>
                  </a:moveTo>
                  <a:lnTo>
                    <a:pt x="104737" y="115223"/>
                  </a:lnTo>
                  <a:lnTo>
                    <a:pt x="94497" y="115223"/>
                  </a:lnTo>
                  <a:lnTo>
                    <a:pt x="94497" y="104983"/>
                  </a:lnTo>
                  <a:close/>
                  <a:moveTo>
                    <a:pt x="115222" y="104983"/>
                  </a:moveTo>
                  <a:lnTo>
                    <a:pt x="115222" y="115223"/>
                  </a:lnTo>
                  <a:lnTo>
                    <a:pt x="104982" y="115223"/>
                  </a:lnTo>
                  <a:lnTo>
                    <a:pt x="104982" y="104983"/>
                  </a:lnTo>
                  <a:close/>
                  <a:moveTo>
                    <a:pt x="0" y="1"/>
                  </a:moveTo>
                  <a:lnTo>
                    <a:pt x="0" y="10486"/>
                  </a:lnTo>
                  <a:lnTo>
                    <a:pt x="0" y="10712"/>
                  </a:lnTo>
                  <a:lnTo>
                    <a:pt x="0" y="20952"/>
                  </a:lnTo>
                  <a:lnTo>
                    <a:pt x="0" y="21178"/>
                  </a:lnTo>
                  <a:lnTo>
                    <a:pt x="0" y="31437"/>
                  </a:lnTo>
                  <a:lnTo>
                    <a:pt x="0" y="31663"/>
                  </a:lnTo>
                  <a:lnTo>
                    <a:pt x="0" y="41903"/>
                  </a:lnTo>
                  <a:lnTo>
                    <a:pt x="0" y="42129"/>
                  </a:lnTo>
                  <a:lnTo>
                    <a:pt x="0" y="52370"/>
                  </a:lnTo>
                  <a:lnTo>
                    <a:pt x="0" y="52614"/>
                  </a:lnTo>
                  <a:lnTo>
                    <a:pt x="0" y="62855"/>
                  </a:lnTo>
                  <a:lnTo>
                    <a:pt x="0" y="63080"/>
                  </a:lnTo>
                  <a:lnTo>
                    <a:pt x="0" y="73321"/>
                  </a:lnTo>
                  <a:lnTo>
                    <a:pt x="0" y="73547"/>
                  </a:lnTo>
                  <a:lnTo>
                    <a:pt x="0" y="83806"/>
                  </a:lnTo>
                  <a:lnTo>
                    <a:pt x="0" y="84032"/>
                  </a:lnTo>
                  <a:lnTo>
                    <a:pt x="0" y="94272"/>
                  </a:lnTo>
                  <a:lnTo>
                    <a:pt x="0" y="94498"/>
                  </a:lnTo>
                  <a:lnTo>
                    <a:pt x="0" y="104738"/>
                  </a:lnTo>
                  <a:lnTo>
                    <a:pt x="0" y="104983"/>
                  </a:lnTo>
                  <a:lnTo>
                    <a:pt x="0" y="115449"/>
                  </a:lnTo>
                  <a:lnTo>
                    <a:pt x="115448" y="115449"/>
                  </a:lnTo>
                  <a:lnTo>
                    <a:pt x="115448" y="104983"/>
                  </a:lnTo>
                  <a:lnTo>
                    <a:pt x="115448" y="104738"/>
                  </a:lnTo>
                  <a:lnTo>
                    <a:pt x="115448" y="94498"/>
                  </a:lnTo>
                  <a:lnTo>
                    <a:pt x="115448" y="94272"/>
                  </a:lnTo>
                  <a:lnTo>
                    <a:pt x="115448" y="84032"/>
                  </a:lnTo>
                  <a:lnTo>
                    <a:pt x="115448" y="83806"/>
                  </a:lnTo>
                  <a:lnTo>
                    <a:pt x="115448" y="73547"/>
                  </a:lnTo>
                  <a:lnTo>
                    <a:pt x="115448" y="73321"/>
                  </a:lnTo>
                  <a:lnTo>
                    <a:pt x="115448" y="63080"/>
                  </a:lnTo>
                  <a:lnTo>
                    <a:pt x="115448" y="62855"/>
                  </a:lnTo>
                  <a:lnTo>
                    <a:pt x="115448" y="52614"/>
                  </a:lnTo>
                  <a:lnTo>
                    <a:pt x="115448" y="52370"/>
                  </a:lnTo>
                  <a:lnTo>
                    <a:pt x="115448" y="42129"/>
                  </a:lnTo>
                  <a:lnTo>
                    <a:pt x="115448" y="41903"/>
                  </a:lnTo>
                  <a:lnTo>
                    <a:pt x="115448" y="31663"/>
                  </a:lnTo>
                  <a:lnTo>
                    <a:pt x="115448" y="31437"/>
                  </a:lnTo>
                  <a:lnTo>
                    <a:pt x="115448" y="21178"/>
                  </a:lnTo>
                  <a:lnTo>
                    <a:pt x="115448" y="20952"/>
                  </a:lnTo>
                  <a:lnTo>
                    <a:pt x="115448" y="10712"/>
                  </a:lnTo>
                  <a:lnTo>
                    <a:pt x="115448" y="10486"/>
                  </a:lnTo>
                  <a:lnTo>
                    <a:pt x="1154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10017700" y="-792000"/>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10279350" y="-792000"/>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10541025" y="-792000"/>
              <a:ext cx="256500" cy="256050"/>
            </a:xfrm>
            <a:custGeom>
              <a:avLst/>
              <a:gdLst/>
              <a:ahLst/>
              <a:cxnLst/>
              <a:rect l="l" t="t" r="r" b="b"/>
              <a:pathLst>
                <a:path w="10260" h="10242" fill="none" extrusionOk="0">
                  <a:moveTo>
                    <a:pt x="0" y="10241"/>
                  </a:moveTo>
                  <a:lnTo>
                    <a:pt x="0" y="1"/>
                  </a:lnTo>
                  <a:lnTo>
                    <a:pt x="10259" y="1"/>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10803150" y="-792000"/>
              <a:ext cx="256025" cy="256050"/>
            </a:xfrm>
            <a:custGeom>
              <a:avLst/>
              <a:gdLst/>
              <a:ahLst/>
              <a:cxnLst/>
              <a:rect l="l" t="t" r="r" b="b"/>
              <a:pathLst>
                <a:path w="10241" h="10242" fill="none" extrusionOk="0">
                  <a:moveTo>
                    <a:pt x="0" y="10241"/>
                  </a:moveTo>
                  <a:lnTo>
                    <a:pt x="0" y="1"/>
                  </a:lnTo>
                  <a:lnTo>
                    <a:pt x="10240" y="1"/>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11064800" y="-792000"/>
              <a:ext cx="256025" cy="256050"/>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11326925" y="-792000"/>
              <a:ext cx="256025" cy="256050"/>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11588575" y="-792000"/>
              <a:ext cx="256025" cy="256050"/>
            </a:xfrm>
            <a:custGeom>
              <a:avLst/>
              <a:gdLst/>
              <a:ahLst/>
              <a:cxnLst/>
              <a:rect l="l" t="t" r="r" b="b"/>
              <a:pathLst>
                <a:path w="10241"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11850225" y="-792000"/>
              <a:ext cx="256500" cy="256050"/>
            </a:xfrm>
            <a:custGeom>
              <a:avLst/>
              <a:gdLst/>
              <a:ahLst/>
              <a:cxnLst/>
              <a:rect l="l" t="t" r="r" b="b"/>
              <a:pathLst>
                <a:path w="10260" h="10242" fill="none" extrusionOk="0">
                  <a:moveTo>
                    <a:pt x="1" y="10241"/>
                  </a:moveTo>
                  <a:lnTo>
                    <a:pt x="1" y="1"/>
                  </a:lnTo>
                  <a:lnTo>
                    <a:pt x="10260" y="1"/>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12112350" y="-792000"/>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12374000" y="-792000"/>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12636125" y="-792000"/>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10017700" y="-105412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10279350" y="-105412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10541025" y="-1054125"/>
              <a:ext cx="256500" cy="256050"/>
            </a:xfrm>
            <a:custGeom>
              <a:avLst/>
              <a:gdLst/>
              <a:ahLst/>
              <a:cxnLst/>
              <a:rect l="l" t="t" r="r" b="b"/>
              <a:pathLst>
                <a:path w="10260" h="10242" fill="none" extrusionOk="0">
                  <a:moveTo>
                    <a:pt x="0" y="10241"/>
                  </a:moveTo>
                  <a:lnTo>
                    <a:pt x="0" y="1"/>
                  </a:lnTo>
                  <a:lnTo>
                    <a:pt x="10259" y="1"/>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10803150" y="-1054125"/>
              <a:ext cx="256025" cy="256050"/>
            </a:xfrm>
            <a:custGeom>
              <a:avLst/>
              <a:gdLst/>
              <a:ahLst/>
              <a:cxnLst/>
              <a:rect l="l" t="t" r="r" b="b"/>
              <a:pathLst>
                <a:path w="10241" h="10242" fill="none" extrusionOk="0">
                  <a:moveTo>
                    <a:pt x="0" y="10241"/>
                  </a:moveTo>
                  <a:lnTo>
                    <a:pt x="0" y="1"/>
                  </a:lnTo>
                  <a:lnTo>
                    <a:pt x="10240" y="1"/>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11064800" y="-1054125"/>
              <a:ext cx="256025" cy="256050"/>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11326925" y="-1054125"/>
              <a:ext cx="256025" cy="256050"/>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11588575" y="-1054125"/>
              <a:ext cx="256025" cy="256050"/>
            </a:xfrm>
            <a:custGeom>
              <a:avLst/>
              <a:gdLst/>
              <a:ahLst/>
              <a:cxnLst/>
              <a:rect l="l" t="t" r="r" b="b"/>
              <a:pathLst>
                <a:path w="10241"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11850225" y="-1054125"/>
              <a:ext cx="256500" cy="256050"/>
            </a:xfrm>
            <a:custGeom>
              <a:avLst/>
              <a:gdLst/>
              <a:ahLst/>
              <a:cxnLst/>
              <a:rect l="l" t="t" r="r" b="b"/>
              <a:pathLst>
                <a:path w="10260" h="10242" fill="none" extrusionOk="0">
                  <a:moveTo>
                    <a:pt x="1" y="10241"/>
                  </a:moveTo>
                  <a:lnTo>
                    <a:pt x="1" y="1"/>
                  </a:lnTo>
                  <a:lnTo>
                    <a:pt x="10260" y="1"/>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12112350" y="-105412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12374000" y="-105412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12636125" y="-105412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10017700" y="-1315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10279350" y="-1315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10541025" y="-1315775"/>
              <a:ext cx="256500" cy="256050"/>
            </a:xfrm>
            <a:custGeom>
              <a:avLst/>
              <a:gdLst/>
              <a:ahLst/>
              <a:cxnLst/>
              <a:rect l="l" t="t" r="r" b="b"/>
              <a:pathLst>
                <a:path w="10260" h="10242" fill="none" extrusionOk="0">
                  <a:moveTo>
                    <a:pt x="0" y="10241"/>
                  </a:moveTo>
                  <a:lnTo>
                    <a:pt x="0" y="1"/>
                  </a:lnTo>
                  <a:lnTo>
                    <a:pt x="10259" y="1"/>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10803150" y="-1315775"/>
              <a:ext cx="256025" cy="256050"/>
            </a:xfrm>
            <a:custGeom>
              <a:avLst/>
              <a:gdLst/>
              <a:ahLst/>
              <a:cxnLst/>
              <a:rect l="l" t="t" r="r" b="b"/>
              <a:pathLst>
                <a:path w="10241" h="10242" fill="none" extrusionOk="0">
                  <a:moveTo>
                    <a:pt x="0" y="10241"/>
                  </a:moveTo>
                  <a:lnTo>
                    <a:pt x="0" y="1"/>
                  </a:lnTo>
                  <a:lnTo>
                    <a:pt x="10240" y="1"/>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11064800" y="-1315775"/>
              <a:ext cx="256025" cy="256050"/>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11326925" y="-1315775"/>
              <a:ext cx="256025" cy="256050"/>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11588575" y="-1315775"/>
              <a:ext cx="256025" cy="256050"/>
            </a:xfrm>
            <a:custGeom>
              <a:avLst/>
              <a:gdLst/>
              <a:ahLst/>
              <a:cxnLst/>
              <a:rect l="l" t="t" r="r" b="b"/>
              <a:pathLst>
                <a:path w="10241"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11850225" y="-1315775"/>
              <a:ext cx="256500" cy="256050"/>
            </a:xfrm>
            <a:custGeom>
              <a:avLst/>
              <a:gdLst/>
              <a:ahLst/>
              <a:cxnLst/>
              <a:rect l="l" t="t" r="r" b="b"/>
              <a:pathLst>
                <a:path w="10260" h="10242" fill="none" extrusionOk="0">
                  <a:moveTo>
                    <a:pt x="1" y="10241"/>
                  </a:moveTo>
                  <a:lnTo>
                    <a:pt x="1" y="1"/>
                  </a:lnTo>
                  <a:lnTo>
                    <a:pt x="10260" y="1"/>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12112350" y="-1315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12374000" y="-1315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12636125" y="-1315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10017700" y="-1577900"/>
              <a:ext cx="256050" cy="256500"/>
            </a:xfrm>
            <a:custGeom>
              <a:avLst/>
              <a:gdLst/>
              <a:ahLst/>
              <a:cxnLst/>
              <a:rect l="l" t="t" r="r" b="b"/>
              <a:pathLst>
                <a:path w="10242" h="10260" fill="none" extrusionOk="0">
                  <a:moveTo>
                    <a:pt x="1" y="10260"/>
                  </a:moveTo>
                  <a:lnTo>
                    <a:pt x="1" y="1"/>
                  </a:lnTo>
                  <a:lnTo>
                    <a:pt x="10241" y="1"/>
                  </a:lnTo>
                  <a:lnTo>
                    <a:pt x="10241"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10279350" y="-1577900"/>
              <a:ext cx="256050" cy="256500"/>
            </a:xfrm>
            <a:custGeom>
              <a:avLst/>
              <a:gdLst/>
              <a:ahLst/>
              <a:cxnLst/>
              <a:rect l="l" t="t" r="r" b="b"/>
              <a:pathLst>
                <a:path w="10242" h="10260" fill="none" extrusionOk="0">
                  <a:moveTo>
                    <a:pt x="1" y="10260"/>
                  </a:moveTo>
                  <a:lnTo>
                    <a:pt x="1" y="1"/>
                  </a:lnTo>
                  <a:lnTo>
                    <a:pt x="10241" y="1"/>
                  </a:lnTo>
                  <a:lnTo>
                    <a:pt x="10241"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10541025" y="-1577900"/>
              <a:ext cx="256500" cy="256500"/>
            </a:xfrm>
            <a:custGeom>
              <a:avLst/>
              <a:gdLst/>
              <a:ahLst/>
              <a:cxnLst/>
              <a:rect l="l" t="t" r="r" b="b"/>
              <a:pathLst>
                <a:path w="10260" h="10260" fill="none" extrusionOk="0">
                  <a:moveTo>
                    <a:pt x="0" y="10260"/>
                  </a:moveTo>
                  <a:lnTo>
                    <a:pt x="0" y="1"/>
                  </a:lnTo>
                  <a:lnTo>
                    <a:pt x="10259" y="1"/>
                  </a:lnTo>
                  <a:lnTo>
                    <a:pt x="10259" y="10260"/>
                  </a:lnTo>
                  <a:lnTo>
                    <a:pt x="0"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10803150" y="-1577900"/>
              <a:ext cx="256025" cy="256500"/>
            </a:xfrm>
            <a:custGeom>
              <a:avLst/>
              <a:gdLst/>
              <a:ahLst/>
              <a:cxnLst/>
              <a:rect l="l" t="t" r="r" b="b"/>
              <a:pathLst>
                <a:path w="10241" h="10260" fill="none" extrusionOk="0">
                  <a:moveTo>
                    <a:pt x="0" y="10260"/>
                  </a:moveTo>
                  <a:lnTo>
                    <a:pt x="0" y="1"/>
                  </a:lnTo>
                  <a:lnTo>
                    <a:pt x="10240" y="1"/>
                  </a:lnTo>
                  <a:lnTo>
                    <a:pt x="10240" y="10260"/>
                  </a:lnTo>
                  <a:lnTo>
                    <a:pt x="0"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11064800" y="-1577900"/>
              <a:ext cx="256025" cy="256500"/>
            </a:xfrm>
            <a:custGeom>
              <a:avLst/>
              <a:gdLst/>
              <a:ahLst/>
              <a:cxnLst/>
              <a:rect l="l" t="t" r="r" b="b"/>
              <a:pathLst>
                <a:path w="10241" h="10260" fill="none" extrusionOk="0">
                  <a:moveTo>
                    <a:pt x="0" y="10260"/>
                  </a:moveTo>
                  <a:lnTo>
                    <a:pt x="0" y="1"/>
                  </a:lnTo>
                  <a:lnTo>
                    <a:pt x="10241" y="1"/>
                  </a:lnTo>
                  <a:lnTo>
                    <a:pt x="10241" y="10260"/>
                  </a:lnTo>
                  <a:lnTo>
                    <a:pt x="0"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11326925" y="-1577900"/>
              <a:ext cx="256025" cy="256500"/>
            </a:xfrm>
            <a:custGeom>
              <a:avLst/>
              <a:gdLst/>
              <a:ahLst/>
              <a:cxnLst/>
              <a:rect l="l" t="t" r="r" b="b"/>
              <a:pathLst>
                <a:path w="10241" h="10260" fill="none" extrusionOk="0">
                  <a:moveTo>
                    <a:pt x="0" y="10260"/>
                  </a:moveTo>
                  <a:lnTo>
                    <a:pt x="0" y="1"/>
                  </a:lnTo>
                  <a:lnTo>
                    <a:pt x="10241" y="1"/>
                  </a:lnTo>
                  <a:lnTo>
                    <a:pt x="10241" y="10260"/>
                  </a:lnTo>
                  <a:lnTo>
                    <a:pt x="0"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11588575" y="-1577900"/>
              <a:ext cx="256025" cy="256500"/>
            </a:xfrm>
            <a:custGeom>
              <a:avLst/>
              <a:gdLst/>
              <a:ahLst/>
              <a:cxnLst/>
              <a:rect l="l" t="t" r="r" b="b"/>
              <a:pathLst>
                <a:path w="10241" h="10260" fill="none" extrusionOk="0">
                  <a:moveTo>
                    <a:pt x="1" y="10260"/>
                  </a:moveTo>
                  <a:lnTo>
                    <a:pt x="1" y="1"/>
                  </a:lnTo>
                  <a:lnTo>
                    <a:pt x="10241" y="1"/>
                  </a:lnTo>
                  <a:lnTo>
                    <a:pt x="10241"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11850225" y="-1577900"/>
              <a:ext cx="256500" cy="256500"/>
            </a:xfrm>
            <a:custGeom>
              <a:avLst/>
              <a:gdLst/>
              <a:ahLst/>
              <a:cxnLst/>
              <a:rect l="l" t="t" r="r" b="b"/>
              <a:pathLst>
                <a:path w="10260" h="10260" fill="none" extrusionOk="0">
                  <a:moveTo>
                    <a:pt x="1" y="10260"/>
                  </a:moveTo>
                  <a:lnTo>
                    <a:pt x="1" y="1"/>
                  </a:lnTo>
                  <a:lnTo>
                    <a:pt x="10260" y="1"/>
                  </a:lnTo>
                  <a:lnTo>
                    <a:pt x="10260"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12112350" y="-1577900"/>
              <a:ext cx="256050" cy="256500"/>
            </a:xfrm>
            <a:custGeom>
              <a:avLst/>
              <a:gdLst/>
              <a:ahLst/>
              <a:cxnLst/>
              <a:rect l="l" t="t" r="r" b="b"/>
              <a:pathLst>
                <a:path w="10242" h="10260" fill="none" extrusionOk="0">
                  <a:moveTo>
                    <a:pt x="1" y="10260"/>
                  </a:moveTo>
                  <a:lnTo>
                    <a:pt x="1" y="1"/>
                  </a:lnTo>
                  <a:lnTo>
                    <a:pt x="10241" y="1"/>
                  </a:lnTo>
                  <a:lnTo>
                    <a:pt x="10241"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12374000" y="-1577900"/>
              <a:ext cx="256050" cy="256500"/>
            </a:xfrm>
            <a:custGeom>
              <a:avLst/>
              <a:gdLst/>
              <a:ahLst/>
              <a:cxnLst/>
              <a:rect l="l" t="t" r="r" b="b"/>
              <a:pathLst>
                <a:path w="10242" h="10260" fill="none" extrusionOk="0">
                  <a:moveTo>
                    <a:pt x="1" y="10260"/>
                  </a:moveTo>
                  <a:lnTo>
                    <a:pt x="1" y="1"/>
                  </a:lnTo>
                  <a:lnTo>
                    <a:pt x="10241" y="1"/>
                  </a:lnTo>
                  <a:lnTo>
                    <a:pt x="10241"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12636125" y="-1577900"/>
              <a:ext cx="256050" cy="256500"/>
            </a:xfrm>
            <a:custGeom>
              <a:avLst/>
              <a:gdLst/>
              <a:ahLst/>
              <a:cxnLst/>
              <a:rect l="l" t="t" r="r" b="b"/>
              <a:pathLst>
                <a:path w="10242" h="10260" fill="none" extrusionOk="0">
                  <a:moveTo>
                    <a:pt x="1" y="10260"/>
                  </a:moveTo>
                  <a:lnTo>
                    <a:pt x="1" y="1"/>
                  </a:lnTo>
                  <a:lnTo>
                    <a:pt x="10241" y="1"/>
                  </a:lnTo>
                  <a:lnTo>
                    <a:pt x="10241"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10017700" y="-183955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10279350" y="-183955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10541025" y="-1839550"/>
              <a:ext cx="256500" cy="256025"/>
            </a:xfrm>
            <a:custGeom>
              <a:avLst/>
              <a:gdLst/>
              <a:ahLst/>
              <a:cxnLst/>
              <a:rect l="l" t="t" r="r" b="b"/>
              <a:pathLst>
                <a:path w="10260" h="10241" fill="none" extrusionOk="0">
                  <a:moveTo>
                    <a:pt x="0" y="10241"/>
                  </a:moveTo>
                  <a:lnTo>
                    <a:pt x="0" y="0"/>
                  </a:lnTo>
                  <a:lnTo>
                    <a:pt x="10259" y="0"/>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10803150" y="-1839550"/>
              <a:ext cx="256025" cy="256025"/>
            </a:xfrm>
            <a:custGeom>
              <a:avLst/>
              <a:gdLst/>
              <a:ahLst/>
              <a:cxnLst/>
              <a:rect l="l" t="t" r="r" b="b"/>
              <a:pathLst>
                <a:path w="10241" h="10241" fill="none" extrusionOk="0">
                  <a:moveTo>
                    <a:pt x="0" y="10241"/>
                  </a:moveTo>
                  <a:lnTo>
                    <a:pt x="0" y="0"/>
                  </a:lnTo>
                  <a:lnTo>
                    <a:pt x="10240" y="0"/>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11064800" y="-1839550"/>
              <a:ext cx="256025" cy="256025"/>
            </a:xfrm>
            <a:custGeom>
              <a:avLst/>
              <a:gdLst/>
              <a:ahLst/>
              <a:cxnLst/>
              <a:rect l="l" t="t" r="r" b="b"/>
              <a:pathLst>
                <a:path w="10241" h="10241" fill="none" extrusionOk="0">
                  <a:moveTo>
                    <a:pt x="0" y="10241"/>
                  </a:moveTo>
                  <a:lnTo>
                    <a:pt x="0" y="0"/>
                  </a:lnTo>
                  <a:lnTo>
                    <a:pt x="10241" y="0"/>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11326925" y="-1839550"/>
              <a:ext cx="256025" cy="256025"/>
            </a:xfrm>
            <a:custGeom>
              <a:avLst/>
              <a:gdLst/>
              <a:ahLst/>
              <a:cxnLst/>
              <a:rect l="l" t="t" r="r" b="b"/>
              <a:pathLst>
                <a:path w="10241" h="10241" fill="none" extrusionOk="0">
                  <a:moveTo>
                    <a:pt x="0" y="10241"/>
                  </a:moveTo>
                  <a:lnTo>
                    <a:pt x="0" y="0"/>
                  </a:lnTo>
                  <a:lnTo>
                    <a:pt x="10241" y="0"/>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11588575" y="-1839550"/>
              <a:ext cx="256025" cy="256025"/>
            </a:xfrm>
            <a:custGeom>
              <a:avLst/>
              <a:gdLst/>
              <a:ahLst/>
              <a:cxnLst/>
              <a:rect l="l" t="t" r="r" b="b"/>
              <a:pathLst>
                <a:path w="10241"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11850225" y="-1839550"/>
              <a:ext cx="256500" cy="256025"/>
            </a:xfrm>
            <a:custGeom>
              <a:avLst/>
              <a:gdLst/>
              <a:ahLst/>
              <a:cxnLst/>
              <a:rect l="l" t="t" r="r" b="b"/>
              <a:pathLst>
                <a:path w="10260" h="10241" fill="none" extrusionOk="0">
                  <a:moveTo>
                    <a:pt x="1" y="10241"/>
                  </a:moveTo>
                  <a:lnTo>
                    <a:pt x="1" y="0"/>
                  </a:lnTo>
                  <a:lnTo>
                    <a:pt x="10260" y="0"/>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12112350" y="-183955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12374000" y="-183955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12636125" y="-183955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10017700" y="-210120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10279350" y="-210120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10541025" y="-2101200"/>
              <a:ext cx="256500" cy="256025"/>
            </a:xfrm>
            <a:custGeom>
              <a:avLst/>
              <a:gdLst/>
              <a:ahLst/>
              <a:cxnLst/>
              <a:rect l="l" t="t" r="r" b="b"/>
              <a:pathLst>
                <a:path w="10260" h="10241" fill="none" extrusionOk="0">
                  <a:moveTo>
                    <a:pt x="0" y="10241"/>
                  </a:moveTo>
                  <a:lnTo>
                    <a:pt x="0" y="0"/>
                  </a:lnTo>
                  <a:lnTo>
                    <a:pt x="10259" y="0"/>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10803150" y="-2101200"/>
              <a:ext cx="256025" cy="256025"/>
            </a:xfrm>
            <a:custGeom>
              <a:avLst/>
              <a:gdLst/>
              <a:ahLst/>
              <a:cxnLst/>
              <a:rect l="l" t="t" r="r" b="b"/>
              <a:pathLst>
                <a:path w="10241" h="10241" fill="none" extrusionOk="0">
                  <a:moveTo>
                    <a:pt x="0" y="10241"/>
                  </a:moveTo>
                  <a:lnTo>
                    <a:pt x="0" y="0"/>
                  </a:lnTo>
                  <a:lnTo>
                    <a:pt x="10240" y="0"/>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11064800" y="-2101200"/>
              <a:ext cx="256025" cy="256025"/>
            </a:xfrm>
            <a:custGeom>
              <a:avLst/>
              <a:gdLst/>
              <a:ahLst/>
              <a:cxnLst/>
              <a:rect l="l" t="t" r="r" b="b"/>
              <a:pathLst>
                <a:path w="10241" h="10241" fill="none" extrusionOk="0">
                  <a:moveTo>
                    <a:pt x="0" y="10241"/>
                  </a:moveTo>
                  <a:lnTo>
                    <a:pt x="0" y="0"/>
                  </a:lnTo>
                  <a:lnTo>
                    <a:pt x="10241" y="0"/>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11326925" y="-2101200"/>
              <a:ext cx="256025" cy="256025"/>
            </a:xfrm>
            <a:custGeom>
              <a:avLst/>
              <a:gdLst/>
              <a:ahLst/>
              <a:cxnLst/>
              <a:rect l="l" t="t" r="r" b="b"/>
              <a:pathLst>
                <a:path w="10241" h="10241" fill="none" extrusionOk="0">
                  <a:moveTo>
                    <a:pt x="0" y="10241"/>
                  </a:moveTo>
                  <a:lnTo>
                    <a:pt x="0" y="0"/>
                  </a:lnTo>
                  <a:lnTo>
                    <a:pt x="10241" y="0"/>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11588575" y="-2101200"/>
              <a:ext cx="256025" cy="256025"/>
            </a:xfrm>
            <a:custGeom>
              <a:avLst/>
              <a:gdLst/>
              <a:ahLst/>
              <a:cxnLst/>
              <a:rect l="l" t="t" r="r" b="b"/>
              <a:pathLst>
                <a:path w="10241"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11850225" y="-2101200"/>
              <a:ext cx="256500" cy="256025"/>
            </a:xfrm>
            <a:custGeom>
              <a:avLst/>
              <a:gdLst/>
              <a:ahLst/>
              <a:cxnLst/>
              <a:rect l="l" t="t" r="r" b="b"/>
              <a:pathLst>
                <a:path w="10260" h="10241" fill="none" extrusionOk="0">
                  <a:moveTo>
                    <a:pt x="1" y="10241"/>
                  </a:moveTo>
                  <a:lnTo>
                    <a:pt x="1" y="0"/>
                  </a:lnTo>
                  <a:lnTo>
                    <a:pt x="10260" y="0"/>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12112350" y="-210120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12374000" y="-210120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12636125" y="-210120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10017700" y="-2363325"/>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10279350" y="-2363325"/>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10541025" y="-2363325"/>
              <a:ext cx="256500" cy="256025"/>
            </a:xfrm>
            <a:custGeom>
              <a:avLst/>
              <a:gdLst/>
              <a:ahLst/>
              <a:cxnLst/>
              <a:rect l="l" t="t" r="r" b="b"/>
              <a:pathLst>
                <a:path w="10260" h="10241" fill="none" extrusionOk="0">
                  <a:moveTo>
                    <a:pt x="0" y="10241"/>
                  </a:moveTo>
                  <a:lnTo>
                    <a:pt x="0" y="0"/>
                  </a:lnTo>
                  <a:lnTo>
                    <a:pt x="10259" y="0"/>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10803150" y="-2363325"/>
              <a:ext cx="256025" cy="256025"/>
            </a:xfrm>
            <a:custGeom>
              <a:avLst/>
              <a:gdLst/>
              <a:ahLst/>
              <a:cxnLst/>
              <a:rect l="l" t="t" r="r" b="b"/>
              <a:pathLst>
                <a:path w="10241" h="10241" fill="none" extrusionOk="0">
                  <a:moveTo>
                    <a:pt x="0" y="10241"/>
                  </a:moveTo>
                  <a:lnTo>
                    <a:pt x="0" y="0"/>
                  </a:lnTo>
                  <a:lnTo>
                    <a:pt x="10240" y="0"/>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11064800" y="-2363325"/>
              <a:ext cx="256025" cy="256025"/>
            </a:xfrm>
            <a:custGeom>
              <a:avLst/>
              <a:gdLst/>
              <a:ahLst/>
              <a:cxnLst/>
              <a:rect l="l" t="t" r="r" b="b"/>
              <a:pathLst>
                <a:path w="10241" h="10241" fill="none" extrusionOk="0">
                  <a:moveTo>
                    <a:pt x="0" y="10241"/>
                  </a:moveTo>
                  <a:lnTo>
                    <a:pt x="0" y="0"/>
                  </a:lnTo>
                  <a:lnTo>
                    <a:pt x="10241" y="0"/>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11326925" y="-2363325"/>
              <a:ext cx="256025" cy="256025"/>
            </a:xfrm>
            <a:custGeom>
              <a:avLst/>
              <a:gdLst/>
              <a:ahLst/>
              <a:cxnLst/>
              <a:rect l="l" t="t" r="r" b="b"/>
              <a:pathLst>
                <a:path w="10241" h="10241" fill="none" extrusionOk="0">
                  <a:moveTo>
                    <a:pt x="0" y="10241"/>
                  </a:moveTo>
                  <a:lnTo>
                    <a:pt x="0" y="0"/>
                  </a:lnTo>
                  <a:lnTo>
                    <a:pt x="10241" y="0"/>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11588575" y="-2363325"/>
              <a:ext cx="256025" cy="256025"/>
            </a:xfrm>
            <a:custGeom>
              <a:avLst/>
              <a:gdLst/>
              <a:ahLst/>
              <a:cxnLst/>
              <a:rect l="l" t="t" r="r" b="b"/>
              <a:pathLst>
                <a:path w="10241"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11850225" y="-2363325"/>
              <a:ext cx="256500" cy="256025"/>
            </a:xfrm>
            <a:custGeom>
              <a:avLst/>
              <a:gdLst/>
              <a:ahLst/>
              <a:cxnLst/>
              <a:rect l="l" t="t" r="r" b="b"/>
              <a:pathLst>
                <a:path w="10260" h="10241" fill="none" extrusionOk="0">
                  <a:moveTo>
                    <a:pt x="1" y="10241"/>
                  </a:moveTo>
                  <a:lnTo>
                    <a:pt x="1" y="0"/>
                  </a:lnTo>
                  <a:lnTo>
                    <a:pt x="10260" y="0"/>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12112350" y="-2363325"/>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12374000" y="-2363325"/>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12636125" y="-2363325"/>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10017700" y="-2624975"/>
              <a:ext cx="256050" cy="256025"/>
            </a:xfrm>
            <a:custGeom>
              <a:avLst/>
              <a:gdLst/>
              <a:ahLst/>
              <a:cxnLst/>
              <a:rect l="l" t="t" r="r" b="b"/>
              <a:pathLst>
                <a:path w="10242" h="10241" fill="none" extrusionOk="0">
                  <a:moveTo>
                    <a:pt x="1" y="10240"/>
                  </a:moveTo>
                  <a:lnTo>
                    <a:pt x="1" y="0"/>
                  </a:lnTo>
                  <a:lnTo>
                    <a:pt x="10241" y="0"/>
                  </a:lnTo>
                  <a:lnTo>
                    <a:pt x="10241"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10279350" y="-2624975"/>
              <a:ext cx="256050" cy="256025"/>
            </a:xfrm>
            <a:custGeom>
              <a:avLst/>
              <a:gdLst/>
              <a:ahLst/>
              <a:cxnLst/>
              <a:rect l="l" t="t" r="r" b="b"/>
              <a:pathLst>
                <a:path w="10242" h="10241" fill="none" extrusionOk="0">
                  <a:moveTo>
                    <a:pt x="1" y="10240"/>
                  </a:moveTo>
                  <a:lnTo>
                    <a:pt x="1" y="0"/>
                  </a:lnTo>
                  <a:lnTo>
                    <a:pt x="10241" y="0"/>
                  </a:lnTo>
                  <a:lnTo>
                    <a:pt x="10241"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10541025" y="-2624975"/>
              <a:ext cx="256500" cy="256025"/>
            </a:xfrm>
            <a:custGeom>
              <a:avLst/>
              <a:gdLst/>
              <a:ahLst/>
              <a:cxnLst/>
              <a:rect l="l" t="t" r="r" b="b"/>
              <a:pathLst>
                <a:path w="10260" h="10241" fill="none" extrusionOk="0">
                  <a:moveTo>
                    <a:pt x="0" y="10240"/>
                  </a:moveTo>
                  <a:lnTo>
                    <a:pt x="0" y="0"/>
                  </a:lnTo>
                  <a:lnTo>
                    <a:pt x="10259" y="0"/>
                  </a:lnTo>
                  <a:lnTo>
                    <a:pt x="10259" y="10240"/>
                  </a:lnTo>
                  <a:lnTo>
                    <a:pt x="0"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10803150" y="-2624975"/>
              <a:ext cx="256025" cy="256025"/>
            </a:xfrm>
            <a:custGeom>
              <a:avLst/>
              <a:gdLst/>
              <a:ahLst/>
              <a:cxnLst/>
              <a:rect l="l" t="t" r="r" b="b"/>
              <a:pathLst>
                <a:path w="10241" h="10241" fill="none" extrusionOk="0">
                  <a:moveTo>
                    <a:pt x="0" y="10240"/>
                  </a:moveTo>
                  <a:lnTo>
                    <a:pt x="0" y="0"/>
                  </a:lnTo>
                  <a:lnTo>
                    <a:pt x="10240" y="0"/>
                  </a:lnTo>
                  <a:lnTo>
                    <a:pt x="10240" y="10240"/>
                  </a:lnTo>
                  <a:lnTo>
                    <a:pt x="0"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11064800" y="-2624975"/>
              <a:ext cx="256025" cy="256025"/>
            </a:xfrm>
            <a:custGeom>
              <a:avLst/>
              <a:gdLst/>
              <a:ahLst/>
              <a:cxnLst/>
              <a:rect l="l" t="t" r="r" b="b"/>
              <a:pathLst>
                <a:path w="10241" h="10241" fill="none" extrusionOk="0">
                  <a:moveTo>
                    <a:pt x="0" y="10240"/>
                  </a:moveTo>
                  <a:lnTo>
                    <a:pt x="0" y="0"/>
                  </a:lnTo>
                  <a:lnTo>
                    <a:pt x="10241" y="0"/>
                  </a:lnTo>
                  <a:lnTo>
                    <a:pt x="10241" y="10240"/>
                  </a:lnTo>
                  <a:lnTo>
                    <a:pt x="0"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11326925" y="-2624975"/>
              <a:ext cx="256025" cy="256025"/>
            </a:xfrm>
            <a:custGeom>
              <a:avLst/>
              <a:gdLst/>
              <a:ahLst/>
              <a:cxnLst/>
              <a:rect l="l" t="t" r="r" b="b"/>
              <a:pathLst>
                <a:path w="10241" h="10241" fill="none" extrusionOk="0">
                  <a:moveTo>
                    <a:pt x="0" y="10240"/>
                  </a:moveTo>
                  <a:lnTo>
                    <a:pt x="0" y="0"/>
                  </a:lnTo>
                  <a:lnTo>
                    <a:pt x="10241" y="0"/>
                  </a:lnTo>
                  <a:lnTo>
                    <a:pt x="10241" y="10240"/>
                  </a:lnTo>
                  <a:lnTo>
                    <a:pt x="0"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11588575" y="-2624975"/>
              <a:ext cx="256025" cy="256025"/>
            </a:xfrm>
            <a:custGeom>
              <a:avLst/>
              <a:gdLst/>
              <a:ahLst/>
              <a:cxnLst/>
              <a:rect l="l" t="t" r="r" b="b"/>
              <a:pathLst>
                <a:path w="10241" h="10241" fill="none" extrusionOk="0">
                  <a:moveTo>
                    <a:pt x="1" y="10240"/>
                  </a:moveTo>
                  <a:lnTo>
                    <a:pt x="1" y="0"/>
                  </a:lnTo>
                  <a:lnTo>
                    <a:pt x="10241" y="0"/>
                  </a:lnTo>
                  <a:lnTo>
                    <a:pt x="10241"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11850225" y="-2624975"/>
              <a:ext cx="256500" cy="256025"/>
            </a:xfrm>
            <a:custGeom>
              <a:avLst/>
              <a:gdLst/>
              <a:ahLst/>
              <a:cxnLst/>
              <a:rect l="l" t="t" r="r" b="b"/>
              <a:pathLst>
                <a:path w="10260" h="10241" fill="none" extrusionOk="0">
                  <a:moveTo>
                    <a:pt x="1" y="10240"/>
                  </a:moveTo>
                  <a:lnTo>
                    <a:pt x="1" y="0"/>
                  </a:lnTo>
                  <a:lnTo>
                    <a:pt x="10260" y="0"/>
                  </a:lnTo>
                  <a:lnTo>
                    <a:pt x="10260"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12112350" y="-2624975"/>
              <a:ext cx="256050" cy="256025"/>
            </a:xfrm>
            <a:custGeom>
              <a:avLst/>
              <a:gdLst/>
              <a:ahLst/>
              <a:cxnLst/>
              <a:rect l="l" t="t" r="r" b="b"/>
              <a:pathLst>
                <a:path w="10242" h="10241" fill="none" extrusionOk="0">
                  <a:moveTo>
                    <a:pt x="1" y="10240"/>
                  </a:moveTo>
                  <a:lnTo>
                    <a:pt x="1" y="0"/>
                  </a:lnTo>
                  <a:lnTo>
                    <a:pt x="10241" y="0"/>
                  </a:lnTo>
                  <a:lnTo>
                    <a:pt x="10241"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12374000" y="-2624975"/>
              <a:ext cx="256050" cy="256025"/>
            </a:xfrm>
            <a:custGeom>
              <a:avLst/>
              <a:gdLst/>
              <a:ahLst/>
              <a:cxnLst/>
              <a:rect l="l" t="t" r="r" b="b"/>
              <a:pathLst>
                <a:path w="10242" h="10241" fill="none" extrusionOk="0">
                  <a:moveTo>
                    <a:pt x="1" y="10240"/>
                  </a:moveTo>
                  <a:lnTo>
                    <a:pt x="1" y="0"/>
                  </a:lnTo>
                  <a:lnTo>
                    <a:pt x="10241" y="0"/>
                  </a:lnTo>
                  <a:lnTo>
                    <a:pt x="10241"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12636125" y="-2624975"/>
              <a:ext cx="256050" cy="256025"/>
            </a:xfrm>
            <a:custGeom>
              <a:avLst/>
              <a:gdLst/>
              <a:ahLst/>
              <a:cxnLst/>
              <a:rect l="l" t="t" r="r" b="b"/>
              <a:pathLst>
                <a:path w="10242" h="10241" fill="none" extrusionOk="0">
                  <a:moveTo>
                    <a:pt x="1" y="10240"/>
                  </a:moveTo>
                  <a:lnTo>
                    <a:pt x="1" y="0"/>
                  </a:lnTo>
                  <a:lnTo>
                    <a:pt x="10241" y="0"/>
                  </a:lnTo>
                  <a:lnTo>
                    <a:pt x="10241"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10017700" y="-2887100"/>
              <a:ext cx="256050" cy="256500"/>
            </a:xfrm>
            <a:custGeom>
              <a:avLst/>
              <a:gdLst/>
              <a:ahLst/>
              <a:cxnLst/>
              <a:rect l="l" t="t" r="r" b="b"/>
              <a:pathLst>
                <a:path w="10242" h="10260" fill="none" extrusionOk="0">
                  <a:moveTo>
                    <a:pt x="1" y="10259"/>
                  </a:moveTo>
                  <a:lnTo>
                    <a:pt x="1" y="0"/>
                  </a:lnTo>
                  <a:lnTo>
                    <a:pt x="10241" y="0"/>
                  </a:lnTo>
                  <a:lnTo>
                    <a:pt x="10241"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10279350" y="-2887100"/>
              <a:ext cx="256050" cy="256500"/>
            </a:xfrm>
            <a:custGeom>
              <a:avLst/>
              <a:gdLst/>
              <a:ahLst/>
              <a:cxnLst/>
              <a:rect l="l" t="t" r="r" b="b"/>
              <a:pathLst>
                <a:path w="10242" h="10260" fill="none" extrusionOk="0">
                  <a:moveTo>
                    <a:pt x="1" y="10259"/>
                  </a:moveTo>
                  <a:lnTo>
                    <a:pt x="1" y="0"/>
                  </a:lnTo>
                  <a:lnTo>
                    <a:pt x="10241" y="0"/>
                  </a:lnTo>
                  <a:lnTo>
                    <a:pt x="10241"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10541025" y="-2887100"/>
              <a:ext cx="256500" cy="256500"/>
            </a:xfrm>
            <a:custGeom>
              <a:avLst/>
              <a:gdLst/>
              <a:ahLst/>
              <a:cxnLst/>
              <a:rect l="l" t="t" r="r" b="b"/>
              <a:pathLst>
                <a:path w="10260" h="10260" fill="none" extrusionOk="0">
                  <a:moveTo>
                    <a:pt x="0" y="10259"/>
                  </a:moveTo>
                  <a:lnTo>
                    <a:pt x="0" y="0"/>
                  </a:lnTo>
                  <a:lnTo>
                    <a:pt x="10259" y="0"/>
                  </a:lnTo>
                  <a:lnTo>
                    <a:pt x="10259" y="10259"/>
                  </a:lnTo>
                  <a:lnTo>
                    <a:pt x="0"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10803150" y="-2887100"/>
              <a:ext cx="256025" cy="256500"/>
            </a:xfrm>
            <a:custGeom>
              <a:avLst/>
              <a:gdLst/>
              <a:ahLst/>
              <a:cxnLst/>
              <a:rect l="l" t="t" r="r" b="b"/>
              <a:pathLst>
                <a:path w="10241" h="10260" fill="none" extrusionOk="0">
                  <a:moveTo>
                    <a:pt x="0" y="10259"/>
                  </a:moveTo>
                  <a:lnTo>
                    <a:pt x="0" y="0"/>
                  </a:lnTo>
                  <a:lnTo>
                    <a:pt x="10240" y="0"/>
                  </a:lnTo>
                  <a:lnTo>
                    <a:pt x="10240" y="10259"/>
                  </a:lnTo>
                  <a:lnTo>
                    <a:pt x="0"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a:off x="11064800" y="-2887100"/>
              <a:ext cx="256025" cy="256500"/>
            </a:xfrm>
            <a:custGeom>
              <a:avLst/>
              <a:gdLst/>
              <a:ahLst/>
              <a:cxnLst/>
              <a:rect l="l" t="t" r="r" b="b"/>
              <a:pathLst>
                <a:path w="10241" h="10260" fill="none" extrusionOk="0">
                  <a:moveTo>
                    <a:pt x="0" y="10259"/>
                  </a:moveTo>
                  <a:lnTo>
                    <a:pt x="0" y="0"/>
                  </a:lnTo>
                  <a:lnTo>
                    <a:pt x="10241" y="0"/>
                  </a:lnTo>
                  <a:lnTo>
                    <a:pt x="10241" y="10259"/>
                  </a:lnTo>
                  <a:lnTo>
                    <a:pt x="0"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11326925" y="-2887100"/>
              <a:ext cx="256025" cy="256500"/>
            </a:xfrm>
            <a:custGeom>
              <a:avLst/>
              <a:gdLst/>
              <a:ahLst/>
              <a:cxnLst/>
              <a:rect l="l" t="t" r="r" b="b"/>
              <a:pathLst>
                <a:path w="10241" h="10260" fill="none" extrusionOk="0">
                  <a:moveTo>
                    <a:pt x="0" y="10259"/>
                  </a:moveTo>
                  <a:lnTo>
                    <a:pt x="0" y="0"/>
                  </a:lnTo>
                  <a:lnTo>
                    <a:pt x="10241" y="0"/>
                  </a:lnTo>
                  <a:lnTo>
                    <a:pt x="10241" y="10259"/>
                  </a:lnTo>
                  <a:lnTo>
                    <a:pt x="0"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11588575" y="-2887100"/>
              <a:ext cx="256025" cy="256500"/>
            </a:xfrm>
            <a:custGeom>
              <a:avLst/>
              <a:gdLst/>
              <a:ahLst/>
              <a:cxnLst/>
              <a:rect l="l" t="t" r="r" b="b"/>
              <a:pathLst>
                <a:path w="10241" h="10260" fill="none" extrusionOk="0">
                  <a:moveTo>
                    <a:pt x="1" y="10259"/>
                  </a:moveTo>
                  <a:lnTo>
                    <a:pt x="1" y="0"/>
                  </a:lnTo>
                  <a:lnTo>
                    <a:pt x="10241" y="0"/>
                  </a:lnTo>
                  <a:lnTo>
                    <a:pt x="10241"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11850225" y="-2887100"/>
              <a:ext cx="256500" cy="256500"/>
            </a:xfrm>
            <a:custGeom>
              <a:avLst/>
              <a:gdLst/>
              <a:ahLst/>
              <a:cxnLst/>
              <a:rect l="l" t="t" r="r" b="b"/>
              <a:pathLst>
                <a:path w="10260" h="10260" fill="none" extrusionOk="0">
                  <a:moveTo>
                    <a:pt x="1" y="10259"/>
                  </a:moveTo>
                  <a:lnTo>
                    <a:pt x="1" y="0"/>
                  </a:lnTo>
                  <a:lnTo>
                    <a:pt x="10260" y="0"/>
                  </a:lnTo>
                  <a:lnTo>
                    <a:pt x="10260"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12112350" y="-2887100"/>
              <a:ext cx="256050" cy="256500"/>
            </a:xfrm>
            <a:custGeom>
              <a:avLst/>
              <a:gdLst/>
              <a:ahLst/>
              <a:cxnLst/>
              <a:rect l="l" t="t" r="r" b="b"/>
              <a:pathLst>
                <a:path w="10242" h="10260" fill="none" extrusionOk="0">
                  <a:moveTo>
                    <a:pt x="1" y="10259"/>
                  </a:moveTo>
                  <a:lnTo>
                    <a:pt x="1" y="0"/>
                  </a:lnTo>
                  <a:lnTo>
                    <a:pt x="10241" y="0"/>
                  </a:lnTo>
                  <a:lnTo>
                    <a:pt x="10241"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12374000" y="-2887100"/>
              <a:ext cx="256050" cy="256500"/>
            </a:xfrm>
            <a:custGeom>
              <a:avLst/>
              <a:gdLst/>
              <a:ahLst/>
              <a:cxnLst/>
              <a:rect l="l" t="t" r="r" b="b"/>
              <a:pathLst>
                <a:path w="10242" h="10260" fill="none" extrusionOk="0">
                  <a:moveTo>
                    <a:pt x="1" y="10259"/>
                  </a:moveTo>
                  <a:lnTo>
                    <a:pt x="1" y="0"/>
                  </a:lnTo>
                  <a:lnTo>
                    <a:pt x="10241" y="0"/>
                  </a:lnTo>
                  <a:lnTo>
                    <a:pt x="10241"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12636125" y="-2887100"/>
              <a:ext cx="256050" cy="256500"/>
            </a:xfrm>
            <a:custGeom>
              <a:avLst/>
              <a:gdLst/>
              <a:ahLst/>
              <a:cxnLst/>
              <a:rect l="l" t="t" r="r" b="b"/>
              <a:pathLst>
                <a:path w="10242" h="10260" fill="none" extrusionOk="0">
                  <a:moveTo>
                    <a:pt x="1" y="10259"/>
                  </a:moveTo>
                  <a:lnTo>
                    <a:pt x="1" y="0"/>
                  </a:lnTo>
                  <a:lnTo>
                    <a:pt x="10241" y="0"/>
                  </a:lnTo>
                  <a:lnTo>
                    <a:pt x="10241"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a:off x="10017700" y="-3148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a:off x="10279350" y="-3148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10541025" y="-3148775"/>
              <a:ext cx="256500" cy="256050"/>
            </a:xfrm>
            <a:custGeom>
              <a:avLst/>
              <a:gdLst/>
              <a:ahLst/>
              <a:cxnLst/>
              <a:rect l="l" t="t" r="r" b="b"/>
              <a:pathLst>
                <a:path w="10260" h="10242" fill="none" extrusionOk="0">
                  <a:moveTo>
                    <a:pt x="0" y="10241"/>
                  </a:moveTo>
                  <a:lnTo>
                    <a:pt x="0" y="1"/>
                  </a:lnTo>
                  <a:lnTo>
                    <a:pt x="10259" y="1"/>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10803150" y="-3148775"/>
              <a:ext cx="256025" cy="256050"/>
            </a:xfrm>
            <a:custGeom>
              <a:avLst/>
              <a:gdLst/>
              <a:ahLst/>
              <a:cxnLst/>
              <a:rect l="l" t="t" r="r" b="b"/>
              <a:pathLst>
                <a:path w="10241" h="10242" fill="none" extrusionOk="0">
                  <a:moveTo>
                    <a:pt x="0" y="10241"/>
                  </a:moveTo>
                  <a:lnTo>
                    <a:pt x="0" y="1"/>
                  </a:lnTo>
                  <a:lnTo>
                    <a:pt x="10240" y="1"/>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11064800" y="-3148775"/>
              <a:ext cx="256025" cy="256050"/>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11326925" y="-3148775"/>
              <a:ext cx="256025" cy="256050"/>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11588575" y="-3148775"/>
              <a:ext cx="256025" cy="256050"/>
            </a:xfrm>
            <a:custGeom>
              <a:avLst/>
              <a:gdLst/>
              <a:ahLst/>
              <a:cxnLst/>
              <a:rect l="l" t="t" r="r" b="b"/>
              <a:pathLst>
                <a:path w="10241"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11850225" y="-3148775"/>
              <a:ext cx="256500" cy="256050"/>
            </a:xfrm>
            <a:custGeom>
              <a:avLst/>
              <a:gdLst/>
              <a:ahLst/>
              <a:cxnLst/>
              <a:rect l="l" t="t" r="r" b="b"/>
              <a:pathLst>
                <a:path w="10260" h="10242" fill="none" extrusionOk="0">
                  <a:moveTo>
                    <a:pt x="1" y="10241"/>
                  </a:moveTo>
                  <a:lnTo>
                    <a:pt x="1" y="1"/>
                  </a:lnTo>
                  <a:lnTo>
                    <a:pt x="10260" y="1"/>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12112350" y="-3148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a:off x="12374000" y="-3148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12636125" y="-3148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10017700" y="-3410425"/>
              <a:ext cx="256050" cy="256025"/>
            </a:xfrm>
            <a:custGeom>
              <a:avLst/>
              <a:gdLst/>
              <a:ahLst/>
              <a:cxnLst/>
              <a:rect l="l" t="t" r="r" b="b"/>
              <a:pathLst>
                <a:path w="10242" h="10241"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10279350" y="-3410425"/>
              <a:ext cx="256050" cy="256025"/>
            </a:xfrm>
            <a:custGeom>
              <a:avLst/>
              <a:gdLst/>
              <a:ahLst/>
              <a:cxnLst/>
              <a:rect l="l" t="t" r="r" b="b"/>
              <a:pathLst>
                <a:path w="10242" h="10241"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10541025" y="-3410425"/>
              <a:ext cx="256500" cy="256025"/>
            </a:xfrm>
            <a:custGeom>
              <a:avLst/>
              <a:gdLst/>
              <a:ahLst/>
              <a:cxnLst/>
              <a:rect l="l" t="t" r="r" b="b"/>
              <a:pathLst>
                <a:path w="10260" h="10241" fill="none" extrusionOk="0">
                  <a:moveTo>
                    <a:pt x="0" y="10241"/>
                  </a:moveTo>
                  <a:lnTo>
                    <a:pt x="0" y="1"/>
                  </a:lnTo>
                  <a:lnTo>
                    <a:pt x="10259" y="1"/>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10803150" y="-3410425"/>
              <a:ext cx="256025" cy="256025"/>
            </a:xfrm>
            <a:custGeom>
              <a:avLst/>
              <a:gdLst/>
              <a:ahLst/>
              <a:cxnLst/>
              <a:rect l="l" t="t" r="r" b="b"/>
              <a:pathLst>
                <a:path w="10241" h="10241" fill="none" extrusionOk="0">
                  <a:moveTo>
                    <a:pt x="0" y="10241"/>
                  </a:moveTo>
                  <a:lnTo>
                    <a:pt x="0" y="1"/>
                  </a:lnTo>
                  <a:lnTo>
                    <a:pt x="10240" y="1"/>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a:off x="11064800" y="-3410425"/>
              <a:ext cx="256025" cy="256025"/>
            </a:xfrm>
            <a:custGeom>
              <a:avLst/>
              <a:gdLst/>
              <a:ahLst/>
              <a:cxnLst/>
              <a:rect l="l" t="t" r="r" b="b"/>
              <a:pathLst>
                <a:path w="10241" h="10241"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a:off x="11326925" y="-3410425"/>
              <a:ext cx="256025" cy="256025"/>
            </a:xfrm>
            <a:custGeom>
              <a:avLst/>
              <a:gdLst/>
              <a:ahLst/>
              <a:cxnLst/>
              <a:rect l="l" t="t" r="r" b="b"/>
              <a:pathLst>
                <a:path w="10241" h="10241"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11588575" y="-3410425"/>
              <a:ext cx="256025" cy="256025"/>
            </a:xfrm>
            <a:custGeom>
              <a:avLst/>
              <a:gdLst/>
              <a:ahLst/>
              <a:cxnLst/>
              <a:rect l="l" t="t" r="r" b="b"/>
              <a:pathLst>
                <a:path w="10241" h="10241"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a:off x="11850225" y="-3410425"/>
              <a:ext cx="256500" cy="256025"/>
            </a:xfrm>
            <a:custGeom>
              <a:avLst/>
              <a:gdLst/>
              <a:ahLst/>
              <a:cxnLst/>
              <a:rect l="l" t="t" r="r" b="b"/>
              <a:pathLst>
                <a:path w="10260" h="10241" fill="none" extrusionOk="0">
                  <a:moveTo>
                    <a:pt x="1" y="10241"/>
                  </a:moveTo>
                  <a:lnTo>
                    <a:pt x="1" y="1"/>
                  </a:lnTo>
                  <a:lnTo>
                    <a:pt x="10260" y="1"/>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a:off x="12112350" y="-3410425"/>
              <a:ext cx="256050" cy="256025"/>
            </a:xfrm>
            <a:custGeom>
              <a:avLst/>
              <a:gdLst/>
              <a:ahLst/>
              <a:cxnLst/>
              <a:rect l="l" t="t" r="r" b="b"/>
              <a:pathLst>
                <a:path w="10242" h="10241"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a:off x="12374000" y="-3410425"/>
              <a:ext cx="256050" cy="256025"/>
            </a:xfrm>
            <a:custGeom>
              <a:avLst/>
              <a:gdLst/>
              <a:ahLst/>
              <a:cxnLst/>
              <a:rect l="l" t="t" r="r" b="b"/>
              <a:pathLst>
                <a:path w="10242" h="10241"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12636125" y="-3410425"/>
              <a:ext cx="256050" cy="256025"/>
            </a:xfrm>
            <a:custGeom>
              <a:avLst/>
              <a:gdLst/>
              <a:ahLst/>
              <a:cxnLst/>
              <a:rect l="l" t="t" r="r" b="b"/>
              <a:pathLst>
                <a:path w="10242" h="10241"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 name="Google Shape;268;p3"/>
          <p:cNvSpPr/>
          <p:nvPr/>
        </p:nvSpPr>
        <p:spPr>
          <a:xfrm flipH="1">
            <a:off x="-1856661" y="1872679"/>
            <a:ext cx="2793827" cy="3682841"/>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a:off x="7648114" y="1872679"/>
            <a:ext cx="2793827" cy="3682841"/>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
          <p:cNvSpPr/>
          <p:nvPr/>
        </p:nvSpPr>
        <p:spPr>
          <a:xfrm>
            <a:off x="2558550" y="558300"/>
            <a:ext cx="4026900" cy="40269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271;p3"/>
          <p:cNvGrpSpPr/>
          <p:nvPr/>
        </p:nvGrpSpPr>
        <p:grpSpPr>
          <a:xfrm>
            <a:off x="906450" y="1216783"/>
            <a:ext cx="7485085" cy="2590862"/>
            <a:chOff x="906450" y="1349550"/>
            <a:chExt cx="7485085" cy="2590862"/>
          </a:xfrm>
        </p:grpSpPr>
        <p:sp>
          <p:nvSpPr>
            <p:cNvPr id="272" name="Google Shape;272;p3"/>
            <p:cNvSpPr/>
            <p:nvPr/>
          </p:nvSpPr>
          <p:spPr>
            <a:xfrm>
              <a:off x="1060435" y="1496012"/>
              <a:ext cx="7331100" cy="24444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
            <p:cNvSpPr/>
            <p:nvPr/>
          </p:nvSpPr>
          <p:spPr>
            <a:xfrm>
              <a:off x="987547" y="1420467"/>
              <a:ext cx="7331100" cy="2444400"/>
            </a:xfrm>
            <a:prstGeom prst="rect">
              <a:avLst/>
            </a:prstGeom>
            <a:gradFill>
              <a:gsLst>
                <a:gs pos="0">
                  <a:srgbClr val="EFB5F9"/>
                </a:gs>
                <a:gs pos="100000">
                  <a:srgbClr val="B4D2F8"/>
                </a:gs>
              </a:gsLst>
              <a:lin ang="5400012" scaled="0"/>
            </a:gra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a:off x="906450" y="1349550"/>
              <a:ext cx="7331100" cy="24444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 name="Google Shape;275;p3"/>
            <p:cNvGrpSpPr/>
            <p:nvPr/>
          </p:nvGrpSpPr>
          <p:grpSpPr>
            <a:xfrm>
              <a:off x="7356762" y="1456738"/>
              <a:ext cx="751827" cy="231823"/>
              <a:chOff x="7626954" y="599598"/>
              <a:chExt cx="751827" cy="231823"/>
            </a:xfrm>
          </p:grpSpPr>
          <p:sp>
            <p:nvSpPr>
              <p:cNvPr id="276" name="Google Shape;276;p3"/>
              <p:cNvSpPr/>
              <p:nvPr/>
            </p:nvSpPr>
            <p:spPr>
              <a:xfrm>
                <a:off x="8146842" y="599598"/>
                <a:ext cx="231939" cy="231823"/>
              </a:xfrm>
              <a:custGeom>
                <a:avLst/>
                <a:gdLst/>
                <a:ahLst/>
                <a:cxnLst/>
                <a:rect l="l" t="t" r="r" b="b"/>
                <a:pathLst>
                  <a:path w="2091" h="2090" extrusionOk="0">
                    <a:moveTo>
                      <a:pt x="1" y="0"/>
                    </a:moveTo>
                    <a:lnTo>
                      <a:pt x="1" y="2090"/>
                    </a:lnTo>
                    <a:lnTo>
                      <a:pt x="2090" y="2090"/>
                    </a:lnTo>
                    <a:lnTo>
                      <a:pt x="2090"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
              <p:cNvSpPr/>
              <p:nvPr/>
            </p:nvSpPr>
            <p:spPr>
              <a:xfrm>
                <a:off x="8186551" y="639308"/>
                <a:ext cx="152518" cy="152515"/>
              </a:xfrm>
              <a:custGeom>
                <a:avLst/>
                <a:gdLst/>
                <a:ahLst/>
                <a:cxnLst/>
                <a:rect l="l" t="t" r="r" b="b"/>
                <a:pathLst>
                  <a:path w="1375" h="1375" extrusionOk="0">
                    <a:moveTo>
                      <a:pt x="226" y="0"/>
                    </a:moveTo>
                    <a:lnTo>
                      <a:pt x="0" y="226"/>
                    </a:lnTo>
                    <a:lnTo>
                      <a:pt x="452" y="678"/>
                    </a:lnTo>
                    <a:lnTo>
                      <a:pt x="0" y="1129"/>
                    </a:lnTo>
                    <a:lnTo>
                      <a:pt x="226" y="1374"/>
                    </a:lnTo>
                    <a:lnTo>
                      <a:pt x="678" y="922"/>
                    </a:lnTo>
                    <a:lnTo>
                      <a:pt x="1130" y="1374"/>
                    </a:lnTo>
                    <a:lnTo>
                      <a:pt x="1374" y="1129"/>
                    </a:lnTo>
                    <a:lnTo>
                      <a:pt x="923" y="678"/>
                    </a:lnTo>
                    <a:lnTo>
                      <a:pt x="1374" y="226"/>
                    </a:lnTo>
                    <a:lnTo>
                      <a:pt x="1130" y="0"/>
                    </a:lnTo>
                    <a:lnTo>
                      <a:pt x="678" y="452"/>
                    </a:lnTo>
                    <a:lnTo>
                      <a:pt x="2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
              <p:cNvSpPr/>
              <p:nvPr/>
            </p:nvSpPr>
            <p:spPr>
              <a:xfrm>
                <a:off x="7885844" y="599598"/>
                <a:ext cx="233936" cy="231823"/>
              </a:xfrm>
              <a:custGeom>
                <a:avLst/>
                <a:gdLst/>
                <a:ahLst/>
                <a:cxnLst/>
                <a:rect l="l" t="t" r="r" b="b"/>
                <a:pathLst>
                  <a:path w="2109" h="2090" extrusionOk="0">
                    <a:moveTo>
                      <a:pt x="1" y="0"/>
                    </a:moveTo>
                    <a:lnTo>
                      <a:pt x="1"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
              <p:cNvSpPr/>
              <p:nvPr/>
            </p:nvSpPr>
            <p:spPr>
              <a:xfrm>
                <a:off x="7923446" y="637200"/>
                <a:ext cx="158841" cy="156619"/>
              </a:xfrm>
              <a:custGeom>
                <a:avLst/>
                <a:gdLst/>
                <a:ahLst/>
                <a:cxnLst/>
                <a:rect l="l" t="t" r="r" b="b"/>
                <a:pathLst>
                  <a:path w="1432" h="1412" extrusionOk="0">
                    <a:moveTo>
                      <a:pt x="1356" y="132"/>
                    </a:moveTo>
                    <a:lnTo>
                      <a:pt x="1356" y="1356"/>
                    </a:lnTo>
                    <a:lnTo>
                      <a:pt x="76" y="1356"/>
                    </a:lnTo>
                    <a:lnTo>
                      <a:pt x="76" y="132"/>
                    </a:lnTo>
                    <a:close/>
                    <a:moveTo>
                      <a:pt x="0" y="0"/>
                    </a:moveTo>
                    <a:lnTo>
                      <a:pt x="0" y="1412"/>
                    </a:lnTo>
                    <a:lnTo>
                      <a:pt x="1431" y="141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7626954" y="599598"/>
                <a:ext cx="233936" cy="231823"/>
              </a:xfrm>
              <a:custGeom>
                <a:avLst/>
                <a:gdLst/>
                <a:ahLst/>
                <a:cxnLst/>
                <a:rect l="l" t="t" r="r" b="b"/>
                <a:pathLst>
                  <a:path w="2109" h="2090" extrusionOk="0">
                    <a:moveTo>
                      <a:pt x="0" y="0"/>
                    </a:moveTo>
                    <a:lnTo>
                      <a:pt x="0"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
              <p:cNvSpPr/>
              <p:nvPr/>
            </p:nvSpPr>
            <p:spPr>
              <a:xfrm>
                <a:off x="7664556" y="779178"/>
                <a:ext cx="158730" cy="14641"/>
              </a:xfrm>
              <a:custGeom>
                <a:avLst/>
                <a:gdLst/>
                <a:ahLst/>
                <a:cxnLst/>
                <a:rect l="l" t="t" r="r" b="b"/>
                <a:pathLst>
                  <a:path w="1431" h="132" extrusionOk="0">
                    <a:moveTo>
                      <a:pt x="0" y="0"/>
                    </a:moveTo>
                    <a:lnTo>
                      <a:pt x="0" y="132"/>
                    </a:lnTo>
                    <a:lnTo>
                      <a:pt x="1431" y="13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82" name="Google Shape;282;p3"/>
            <p:cNvCxnSpPr/>
            <p:nvPr/>
          </p:nvCxnSpPr>
          <p:spPr>
            <a:xfrm>
              <a:off x="912917" y="1832000"/>
              <a:ext cx="7332000" cy="0"/>
            </a:xfrm>
            <a:prstGeom prst="straightConnector1">
              <a:avLst/>
            </a:prstGeom>
            <a:noFill/>
            <a:ln w="19050" cap="flat" cmpd="sng">
              <a:solidFill>
                <a:schemeClr val="accent1"/>
              </a:solidFill>
              <a:prstDash val="solid"/>
              <a:round/>
              <a:headEnd type="none" w="med" len="med"/>
              <a:tailEnd type="none" w="med" len="med"/>
            </a:ln>
          </p:spPr>
        </p:cxnSp>
      </p:grpSp>
      <p:sp>
        <p:nvSpPr>
          <p:cNvPr id="283" name="Google Shape;283;p3"/>
          <p:cNvSpPr txBox="1">
            <a:spLocks noGrp="1"/>
          </p:cNvSpPr>
          <p:nvPr>
            <p:ph type="title"/>
          </p:nvPr>
        </p:nvSpPr>
        <p:spPr>
          <a:xfrm>
            <a:off x="2299500" y="2176272"/>
            <a:ext cx="4545000" cy="457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84" name="Google Shape;284;p3"/>
          <p:cNvSpPr txBox="1">
            <a:spLocks noGrp="1"/>
          </p:cNvSpPr>
          <p:nvPr>
            <p:ph type="subTitle" idx="1"/>
          </p:nvPr>
        </p:nvSpPr>
        <p:spPr>
          <a:xfrm>
            <a:off x="2772750" y="2761488"/>
            <a:ext cx="3598500" cy="365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lt1"/>
              </a:buClr>
              <a:buSzPts val="1600"/>
              <a:buNone/>
              <a:defRPr sz="1600"/>
            </a:lvl1pPr>
            <a:lvl2pPr lvl="1">
              <a:spcBef>
                <a:spcPts val="0"/>
              </a:spcBef>
              <a:spcAft>
                <a:spcPts val="0"/>
              </a:spcAft>
              <a:buClr>
                <a:schemeClr val="lt1"/>
              </a:buClr>
              <a:buSzPts val="1600"/>
              <a:buNone/>
              <a:defRPr>
                <a:solidFill>
                  <a:schemeClr val="lt1"/>
                </a:solidFill>
              </a:defRPr>
            </a:lvl2pPr>
            <a:lvl3pPr lvl="2">
              <a:spcBef>
                <a:spcPts val="0"/>
              </a:spcBef>
              <a:spcAft>
                <a:spcPts val="0"/>
              </a:spcAft>
              <a:buClr>
                <a:schemeClr val="lt1"/>
              </a:buClr>
              <a:buSzPts val="1600"/>
              <a:buNone/>
              <a:defRPr>
                <a:solidFill>
                  <a:schemeClr val="lt1"/>
                </a:solidFill>
              </a:defRPr>
            </a:lvl3pPr>
            <a:lvl4pPr lvl="3">
              <a:spcBef>
                <a:spcPts val="0"/>
              </a:spcBef>
              <a:spcAft>
                <a:spcPts val="0"/>
              </a:spcAft>
              <a:buClr>
                <a:schemeClr val="lt1"/>
              </a:buClr>
              <a:buSzPts val="1600"/>
              <a:buNone/>
              <a:defRPr>
                <a:solidFill>
                  <a:schemeClr val="lt1"/>
                </a:solidFill>
              </a:defRPr>
            </a:lvl4pPr>
            <a:lvl5pPr lvl="4">
              <a:spcBef>
                <a:spcPts val="0"/>
              </a:spcBef>
              <a:spcAft>
                <a:spcPts val="0"/>
              </a:spcAft>
              <a:buClr>
                <a:schemeClr val="lt1"/>
              </a:buClr>
              <a:buSzPts val="1600"/>
              <a:buNone/>
              <a:defRPr>
                <a:solidFill>
                  <a:schemeClr val="lt1"/>
                </a:solidFill>
              </a:defRPr>
            </a:lvl5pPr>
            <a:lvl6pPr lvl="5">
              <a:spcBef>
                <a:spcPts val="0"/>
              </a:spcBef>
              <a:spcAft>
                <a:spcPts val="0"/>
              </a:spcAft>
              <a:buClr>
                <a:schemeClr val="lt1"/>
              </a:buClr>
              <a:buSzPts val="1600"/>
              <a:buNone/>
              <a:defRPr>
                <a:solidFill>
                  <a:schemeClr val="lt1"/>
                </a:solidFill>
              </a:defRPr>
            </a:lvl6pPr>
            <a:lvl7pPr lvl="6">
              <a:spcBef>
                <a:spcPts val="0"/>
              </a:spcBef>
              <a:spcAft>
                <a:spcPts val="0"/>
              </a:spcAft>
              <a:buClr>
                <a:schemeClr val="lt1"/>
              </a:buClr>
              <a:buSzPts val="1600"/>
              <a:buNone/>
              <a:defRPr>
                <a:solidFill>
                  <a:schemeClr val="lt1"/>
                </a:solidFill>
              </a:defRPr>
            </a:lvl7pPr>
            <a:lvl8pPr lvl="7">
              <a:spcBef>
                <a:spcPts val="0"/>
              </a:spcBef>
              <a:spcAft>
                <a:spcPts val="0"/>
              </a:spcAft>
              <a:buClr>
                <a:schemeClr val="lt1"/>
              </a:buClr>
              <a:buSzPts val="1600"/>
              <a:buNone/>
              <a:defRPr>
                <a:solidFill>
                  <a:schemeClr val="lt1"/>
                </a:solidFill>
              </a:defRPr>
            </a:lvl8pPr>
            <a:lvl9pPr lvl="8">
              <a:spcBef>
                <a:spcPts val="0"/>
              </a:spcBef>
              <a:spcAft>
                <a:spcPts val="0"/>
              </a:spcAft>
              <a:buClr>
                <a:schemeClr val="lt1"/>
              </a:buClr>
              <a:buSzPts val="1600"/>
              <a:buNone/>
              <a:defRPr>
                <a:solidFill>
                  <a:schemeClr val="lt1"/>
                </a:solidFill>
              </a:defRPr>
            </a:lvl9pPr>
          </a:lstStyle>
          <a:p>
            <a:endParaRPr/>
          </a:p>
        </p:txBody>
      </p:sp>
      <p:sp>
        <p:nvSpPr>
          <p:cNvPr id="285" name="Google Shape;285;p3"/>
          <p:cNvSpPr txBox="1">
            <a:spLocks noGrp="1"/>
          </p:cNvSpPr>
          <p:nvPr>
            <p:ph type="title" idx="2" hasCustomPrompt="1"/>
          </p:nvPr>
        </p:nvSpPr>
        <p:spPr>
          <a:xfrm>
            <a:off x="4027950" y="987870"/>
            <a:ext cx="1088100" cy="475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86" name="Google Shape;286;p3"/>
          <p:cNvSpPr/>
          <p:nvPr/>
        </p:nvSpPr>
        <p:spPr>
          <a:xfrm flipH="1">
            <a:off x="422329" y="294500"/>
            <a:ext cx="162000" cy="162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
          <p:cNvSpPr/>
          <p:nvPr/>
        </p:nvSpPr>
        <p:spPr>
          <a:xfrm flipH="1">
            <a:off x="1777679" y="28490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
          <p:cNvSpPr/>
          <p:nvPr/>
        </p:nvSpPr>
        <p:spPr>
          <a:xfrm flipH="1">
            <a:off x="6844504" y="356500"/>
            <a:ext cx="183000" cy="183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
          <p:cNvSpPr/>
          <p:nvPr/>
        </p:nvSpPr>
        <p:spPr>
          <a:xfrm flipH="1">
            <a:off x="9010904" y="53950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
          <p:cNvSpPr/>
          <p:nvPr/>
        </p:nvSpPr>
        <p:spPr>
          <a:xfrm flipH="1">
            <a:off x="1884479" y="956838"/>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
          <p:cNvSpPr/>
          <p:nvPr/>
        </p:nvSpPr>
        <p:spPr>
          <a:xfrm flipH="1">
            <a:off x="7853976" y="1413575"/>
            <a:ext cx="60600" cy="6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
          <p:cNvSpPr/>
          <p:nvPr/>
        </p:nvSpPr>
        <p:spPr>
          <a:xfrm flipH="1">
            <a:off x="8025704" y="611425"/>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
          <p:cNvSpPr/>
          <p:nvPr/>
        </p:nvSpPr>
        <p:spPr>
          <a:xfrm flipH="1">
            <a:off x="1055579" y="1261638"/>
            <a:ext cx="82200" cy="82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
          <p:cNvSpPr/>
          <p:nvPr/>
        </p:nvSpPr>
        <p:spPr>
          <a:xfrm flipH="1">
            <a:off x="2589745" y="356493"/>
            <a:ext cx="183000" cy="183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
          <p:cNvSpPr/>
          <p:nvPr/>
        </p:nvSpPr>
        <p:spPr>
          <a:xfrm>
            <a:off x="6457125" y="978050"/>
            <a:ext cx="147900" cy="1479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
          <p:cNvSpPr/>
          <p:nvPr/>
        </p:nvSpPr>
        <p:spPr>
          <a:xfrm>
            <a:off x="6457125" y="4072550"/>
            <a:ext cx="106800" cy="1068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
          <p:cNvSpPr/>
          <p:nvPr/>
        </p:nvSpPr>
        <p:spPr>
          <a:xfrm>
            <a:off x="2599275" y="775950"/>
            <a:ext cx="314700" cy="3147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2">
  <p:cSld name="TITLE_1">
    <p:bg>
      <p:bgPr>
        <a:gradFill>
          <a:gsLst>
            <a:gs pos="0">
              <a:srgbClr val="762EE1"/>
            </a:gs>
            <a:gs pos="38000">
              <a:srgbClr val="B26FFB"/>
            </a:gs>
            <a:gs pos="100000">
              <a:schemeClr val="lt2"/>
            </a:gs>
          </a:gsLst>
          <a:lin ang="5400700" scaled="0"/>
        </a:gradFill>
        <a:effectLst/>
      </p:bgPr>
    </p:bg>
    <p:spTree>
      <p:nvGrpSpPr>
        <p:cNvPr id="1" name="Shape 1656"/>
        <p:cNvGrpSpPr/>
        <p:nvPr/>
      </p:nvGrpSpPr>
      <p:grpSpPr>
        <a:xfrm>
          <a:off x="0" y="0"/>
          <a:ext cx="0" cy="0"/>
          <a:chOff x="0" y="0"/>
          <a:chExt cx="0" cy="0"/>
        </a:xfrm>
      </p:grpSpPr>
      <p:sp>
        <p:nvSpPr>
          <p:cNvPr id="1657" name="Google Shape;1657;p35"/>
          <p:cNvSpPr/>
          <p:nvPr/>
        </p:nvSpPr>
        <p:spPr>
          <a:xfrm>
            <a:off x="-40476" y="-2695110"/>
            <a:ext cx="9224952" cy="9652775"/>
          </a:xfrm>
          <a:custGeom>
            <a:avLst/>
            <a:gdLst/>
            <a:ahLst/>
            <a:cxnLst/>
            <a:rect l="l" t="t" r="r" b="b"/>
            <a:pathLst>
              <a:path w="115449" h="115450" extrusionOk="0">
                <a:moveTo>
                  <a:pt x="10485" y="246"/>
                </a:moveTo>
                <a:lnTo>
                  <a:pt x="10485" y="10486"/>
                </a:lnTo>
                <a:lnTo>
                  <a:pt x="245" y="10486"/>
                </a:lnTo>
                <a:lnTo>
                  <a:pt x="245" y="246"/>
                </a:lnTo>
                <a:close/>
                <a:moveTo>
                  <a:pt x="20951" y="246"/>
                </a:moveTo>
                <a:lnTo>
                  <a:pt x="20951" y="10486"/>
                </a:lnTo>
                <a:lnTo>
                  <a:pt x="10711" y="10486"/>
                </a:lnTo>
                <a:lnTo>
                  <a:pt x="10711" y="246"/>
                </a:lnTo>
                <a:close/>
                <a:moveTo>
                  <a:pt x="31436" y="246"/>
                </a:moveTo>
                <a:lnTo>
                  <a:pt x="31436" y="10486"/>
                </a:lnTo>
                <a:lnTo>
                  <a:pt x="21177" y="10486"/>
                </a:lnTo>
                <a:lnTo>
                  <a:pt x="21177" y="246"/>
                </a:lnTo>
                <a:close/>
                <a:moveTo>
                  <a:pt x="41902" y="246"/>
                </a:moveTo>
                <a:lnTo>
                  <a:pt x="41902" y="10486"/>
                </a:lnTo>
                <a:lnTo>
                  <a:pt x="31662" y="10486"/>
                </a:lnTo>
                <a:lnTo>
                  <a:pt x="31662" y="246"/>
                </a:lnTo>
                <a:close/>
                <a:moveTo>
                  <a:pt x="52369" y="246"/>
                </a:moveTo>
                <a:lnTo>
                  <a:pt x="52369" y="10486"/>
                </a:lnTo>
                <a:lnTo>
                  <a:pt x="42128" y="10486"/>
                </a:lnTo>
                <a:lnTo>
                  <a:pt x="42128" y="246"/>
                </a:lnTo>
                <a:close/>
                <a:moveTo>
                  <a:pt x="62854" y="246"/>
                </a:moveTo>
                <a:lnTo>
                  <a:pt x="62854" y="10486"/>
                </a:lnTo>
                <a:lnTo>
                  <a:pt x="52613" y="10486"/>
                </a:lnTo>
                <a:lnTo>
                  <a:pt x="52613" y="246"/>
                </a:lnTo>
                <a:close/>
                <a:moveTo>
                  <a:pt x="73320" y="246"/>
                </a:moveTo>
                <a:lnTo>
                  <a:pt x="73320" y="10486"/>
                </a:lnTo>
                <a:lnTo>
                  <a:pt x="63080" y="10486"/>
                </a:lnTo>
                <a:lnTo>
                  <a:pt x="63080" y="246"/>
                </a:lnTo>
                <a:close/>
                <a:moveTo>
                  <a:pt x="83805" y="246"/>
                </a:moveTo>
                <a:lnTo>
                  <a:pt x="83805" y="10486"/>
                </a:lnTo>
                <a:lnTo>
                  <a:pt x="73546" y="10486"/>
                </a:lnTo>
                <a:lnTo>
                  <a:pt x="73546" y="246"/>
                </a:lnTo>
                <a:close/>
                <a:moveTo>
                  <a:pt x="94271" y="246"/>
                </a:moveTo>
                <a:lnTo>
                  <a:pt x="94271" y="10486"/>
                </a:lnTo>
                <a:lnTo>
                  <a:pt x="84031" y="10486"/>
                </a:lnTo>
                <a:lnTo>
                  <a:pt x="84031" y="246"/>
                </a:lnTo>
                <a:close/>
                <a:moveTo>
                  <a:pt x="104737" y="246"/>
                </a:moveTo>
                <a:lnTo>
                  <a:pt x="104737" y="10486"/>
                </a:lnTo>
                <a:lnTo>
                  <a:pt x="94497" y="10486"/>
                </a:lnTo>
                <a:lnTo>
                  <a:pt x="94497" y="246"/>
                </a:lnTo>
                <a:close/>
                <a:moveTo>
                  <a:pt x="115222" y="246"/>
                </a:moveTo>
                <a:lnTo>
                  <a:pt x="115222" y="10486"/>
                </a:lnTo>
                <a:lnTo>
                  <a:pt x="104982" y="10486"/>
                </a:lnTo>
                <a:lnTo>
                  <a:pt x="104982" y="246"/>
                </a:lnTo>
                <a:close/>
                <a:moveTo>
                  <a:pt x="10485" y="10712"/>
                </a:moveTo>
                <a:lnTo>
                  <a:pt x="10485" y="20952"/>
                </a:lnTo>
                <a:lnTo>
                  <a:pt x="245" y="20952"/>
                </a:lnTo>
                <a:lnTo>
                  <a:pt x="245" y="10712"/>
                </a:lnTo>
                <a:close/>
                <a:moveTo>
                  <a:pt x="20951" y="10712"/>
                </a:moveTo>
                <a:lnTo>
                  <a:pt x="20951" y="20952"/>
                </a:lnTo>
                <a:lnTo>
                  <a:pt x="10711" y="20952"/>
                </a:lnTo>
                <a:lnTo>
                  <a:pt x="10711" y="10712"/>
                </a:lnTo>
                <a:close/>
                <a:moveTo>
                  <a:pt x="31436" y="10712"/>
                </a:moveTo>
                <a:lnTo>
                  <a:pt x="31436" y="20952"/>
                </a:lnTo>
                <a:lnTo>
                  <a:pt x="21177" y="20952"/>
                </a:lnTo>
                <a:lnTo>
                  <a:pt x="21177" y="10712"/>
                </a:lnTo>
                <a:close/>
                <a:moveTo>
                  <a:pt x="41902" y="10712"/>
                </a:moveTo>
                <a:lnTo>
                  <a:pt x="41902" y="20952"/>
                </a:lnTo>
                <a:lnTo>
                  <a:pt x="31662" y="20952"/>
                </a:lnTo>
                <a:lnTo>
                  <a:pt x="31662" y="10712"/>
                </a:lnTo>
                <a:close/>
                <a:moveTo>
                  <a:pt x="52369" y="10712"/>
                </a:moveTo>
                <a:lnTo>
                  <a:pt x="52369" y="20952"/>
                </a:lnTo>
                <a:lnTo>
                  <a:pt x="42128" y="20952"/>
                </a:lnTo>
                <a:lnTo>
                  <a:pt x="42128" y="10712"/>
                </a:lnTo>
                <a:close/>
                <a:moveTo>
                  <a:pt x="62854" y="10712"/>
                </a:moveTo>
                <a:lnTo>
                  <a:pt x="62854" y="20952"/>
                </a:lnTo>
                <a:lnTo>
                  <a:pt x="52613" y="20952"/>
                </a:lnTo>
                <a:lnTo>
                  <a:pt x="52613" y="10712"/>
                </a:lnTo>
                <a:close/>
                <a:moveTo>
                  <a:pt x="73320" y="10712"/>
                </a:moveTo>
                <a:lnTo>
                  <a:pt x="73320" y="20952"/>
                </a:lnTo>
                <a:lnTo>
                  <a:pt x="63080" y="20952"/>
                </a:lnTo>
                <a:lnTo>
                  <a:pt x="63080" y="10712"/>
                </a:lnTo>
                <a:close/>
                <a:moveTo>
                  <a:pt x="83805" y="10712"/>
                </a:moveTo>
                <a:lnTo>
                  <a:pt x="83805" y="20952"/>
                </a:lnTo>
                <a:lnTo>
                  <a:pt x="73546" y="20952"/>
                </a:lnTo>
                <a:lnTo>
                  <a:pt x="73546" y="10712"/>
                </a:lnTo>
                <a:close/>
                <a:moveTo>
                  <a:pt x="94271" y="10712"/>
                </a:moveTo>
                <a:lnTo>
                  <a:pt x="94271" y="20952"/>
                </a:lnTo>
                <a:lnTo>
                  <a:pt x="84031" y="20952"/>
                </a:lnTo>
                <a:lnTo>
                  <a:pt x="84031" y="10712"/>
                </a:lnTo>
                <a:close/>
                <a:moveTo>
                  <a:pt x="104737" y="10712"/>
                </a:moveTo>
                <a:lnTo>
                  <a:pt x="104737" y="20952"/>
                </a:lnTo>
                <a:lnTo>
                  <a:pt x="94497" y="20952"/>
                </a:lnTo>
                <a:lnTo>
                  <a:pt x="94497" y="10712"/>
                </a:lnTo>
                <a:close/>
                <a:moveTo>
                  <a:pt x="115222" y="10712"/>
                </a:moveTo>
                <a:lnTo>
                  <a:pt x="115222" y="20952"/>
                </a:lnTo>
                <a:lnTo>
                  <a:pt x="104982" y="20952"/>
                </a:lnTo>
                <a:lnTo>
                  <a:pt x="104982" y="10712"/>
                </a:lnTo>
                <a:close/>
                <a:moveTo>
                  <a:pt x="10485" y="21178"/>
                </a:moveTo>
                <a:lnTo>
                  <a:pt x="10485" y="31437"/>
                </a:lnTo>
                <a:lnTo>
                  <a:pt x="245" y="31437"/>
                </a:lnTo>
                <a:lnTo>
                  <a:pt x="245" y="21178"/>
                </a:lnTo>
                <a:close/>
                <a:moveTo>
                  <a:pt x="20951" y="21178"/>
                </a:moveTo>
                <a:lnTo>
                  <a:pt x="20951" y="31437"/>
                </a:lnTo>
                <a:lnTo>
                  <a:pt x="10711" y="31437"/>
                </a:lnTo>
                <a:lnTo>
                  <a:pt x="10711" y="21178"/>
                </a:lnTo>
                <a:close/>
                <a:moveTo>
                  <a:pt x="31436" y="21178"/>
                </a:moveTo>
                <a:lnTo>
                  <a:pt x="31436" y="31437"/>
                </a:lnTo>
                <a:lnTo>
                  <a:pt x="21177" y="31437"/>
                </a:lnTo>
                <a:lnTo>
                  <a:pt x="21177" y="21178"/>
                </a:lnTo>
                <a:close/>
                <a:moveTo>
                  <a:pt x="41902" y="21178"/>
                </a:moveTo>
                <a:lnTo>
                  <a:pt x="41902" y="31437"/>
                </a:lnTo>
                <a:lnTo>
                  <a:pt x="31662" y="31437"/>
                </a:lnTo>
                <a:lnTo>
                  <a:pt x="31662" y="21178"/>
                </a:lnTo>
                <a:close/>
                <a:moveTo>
                  <a:pt x="52369" y="21178"/>
                </a:moveTo>
                <a:lnTo>
                  <a:pt x="52369" y="31437"/>
                </a:lnTo>
                <a:lnTo>
                  <a:pt x="42128" y="31437"/>
                </a:lnTo>
                <a:lnTo>
                  <a:pt x="42128" y="21178"/>
                </a:lnTo>
                <a:close/>
                <a:moveTo>
                  <a:pt x="62854" y="21178"/>
                </a:moveTo>
                <a:lnTo>
                  <a:pt x="62854" y="31437"/>
                </a:lnTo>
                <a:lnTo>
                  <a:pt x="52613" y="31437"/>
                </a:lnTo>
                <a:lnTo>
                  <a:pt x="52613" y="21178"/>
                </a:lnTo>
                <a:close/>
                <a:moveTo>
                  <a:pt x="73320" y="21178"/>
                </a:moveTo>
                <a:lnTo>
                  <a:pt x="73320" y="31437"/>
                </a:lnTo>
                <a:lnTo>
                  <a:pt x="63080" y="31437"/>
                </a:lnTo>
                <a:lnTo>
                  <a:pt x="63080" y="21178"/>
                </a:lnTo>
                <a:close/>
                <a:moveTo>
                  <a:pt x="83805" y="21178"/>
                </a:moveTo>
                <a:lnTo>
                  <a:pt x="83805" y="31437"/>
                </a:lnTo>
                <a:lnTo>
                  <a:pt x="73546" y="31437"/>
                </a:lnTo>
                <a:lnTo>
                  <a:pt x="73546" y="21178"/>
                </a:lnTo>
                <a:close/>
                <a:moveTo>
                  <a:pt x="94271" y="21178"/>
                </a:moveTo>
                <a:lnTo>
                  <a:pt x="94271" y="31437"/>
                </a:lnTo>
                <a:lnTo>
                  <a:pt x="84031" y="31437"/>
                </a:lnTo>
                <a:lnTo>
                  <a:pt x="84031" y="21178"/>
                </a:lnTo>
                <a:close/>
                <a:moveTo>
                  <a:pt x="104737" y="21178"/>
                </a:moveTo>
                <a:lnTo>
                  <a:pt x="104737" y="31437"/>
                </a:lnTo>
                <a:lnTo>
                  <a:pt x="94497" y="31437"/>
                </a:lnTo>
                <a:lnTo>
                  <a:pt x="94497" y="21178"/>
                </a:lnTo>
                <a:close/>
                <a:moveTo>
                  <a:pt x="115222" y="21178"/>
                </a:moveTo>
                <a:lnTo>
                  <a:pt x="115222" y="31437"/>
                </a:lnTo>
                <a:lnTo>
                  <a:pt x="104982" y="31437"/>
                </a:lnTo>
                <a:lnTo>
                  <a:pt x="104982" y="21178"/>
                </a:lnTo>
                <a:close/>
                <a:moveTo>
                  <a:pt x="10485" y="31663"/>
                </a:moveTo>
                <a:lnTo>
                  <a:pt x="10485" y="41903"/>
                </a:lnTo>
                <a:lnTo>
                  <a:pt x="245" y="41903"/>
                </a:lnTo>
                <a:lnTo>
                  <a:pt x="245" y="31663"/>
                </a:lnTo>
                <a:close/>
                <a:moveTo>
                  <a:pt x="20951" y="31663"/>
                </a:moveTo>
                <a:lnTo>
                  <a:pt x="20951" y="41903"/>
                </a:lnTo>
                <a:lnTo>
                  <a:pt x="10711" y="41903"/>
                </a:lnTo>
                <a:lnTo>
                  <a:pt x="10711" y="31663"/>
                </a:lnTo>
                <a:close/>
                <a:moveTo>
                  <a:pt x="31436" y="31663"/>
                </a:moveTo>
                <a:lnTo>
                  <a:pt x="31436" y="41903"/>
                </a:lnTo>
                <a:lnTo>
                  <a:pt x="21177" y="41903"/>
                </a:lnTo>
                <a:lnTo>
                  <a:pt x="21177" y="31663"/>
                </a:lnTo>
                <a:close/>
                <a:moveTo>
                  <a:pt x="41902" y="31663"/>
                </a:moveTo>
                <a:lnTo>
                  <a:pt x="41902" y="41903"/>
                </a:lnTo>
                <a:lnTo>
                  <a:pt x="31662" y="41903"/>
                </a:lnTo>
                <a:lnTo>
                  <a:pt x="31662" y="31663"/>
                </a:lnTo>
                <a:close/>
                <a:moveTo>
                  <a:pt x="52369" y="31663"/>
                </a:moveTo>
                <a:lnTo>
                  <a:pt x="52369" y="41903"/>
                </a:lnTo>
                <a:lnTo>
                  <a:pt x="42128" y="41903"/>
                </a:lnTo>
                <a:lnTo>
                  <a:pt x="42128" y="31663"/>
                </a:lnTo>
                <a:close/>
                <a:moveTo>
                  <a:pt x="62854" y="31663"/>
                </a:moveTo>
                <a:lnTo>
                  <a:pt x="62854" y="41903"/>
                </a:lnTo>
                <a:lnTo>
                  <a:pt x="52613" y="41903"/>
                </a:lnTo>
                <a:lnTo>
                  <a:pt x="52613" y="31663"/>
                </a:lnTo>
                <a:close/>
                <a:moveTo>
                  <a:pt x="73320" y="31663"/>
                </a:moveTo>
                <a:lnTo>
                  <a:pt x="73320" y="41903"/>
                </a:lnTo>
                <a:lnTo>
                  <a:pt x="63080" y="41903"/>
                </a:lnTo>
                <a:lnTo>
                  <a:pt x="63080" y="31663"/>
                </a:lnTo>
                <a:close/>
                <a:moveTo>
                  <a:pt x="83805" y="31663"/>
                </a:moveTo>
                <a:lnTo>
                  <a:pt x="83805" y="41903"/>
                </a:lnTo>
                <a:lnTo>
                  <a:pt x="73546" y="41903"/>
                </a:lnTo>
                <a:lnTo>
                  <a:pt x="73546" y="31663"/>
                </a:lnTo>
                <a:close/>
                <a:moveTo>
                  <a:pt x="94271" y="31663"/>
                </a:moveTo>
                <a:lnTo>
                  <a:pt x="94271" y="41903"/>
                </a:lnTo>
                <a:lnTo>
                  <a:pt x="84031" y="41903"/>
                </a:lnTo>
                <a:lnTo>
                  <a:pt x="84031" y="31663"/>
                </a:lnTo>
                <a:close/>
                <a:moveTo>
                  <a:pt x="104737" y="31663"/>
                </a:moveTo>
                <a:lnTo>
                  <a:pt x="104737" y="41903"/>
                </a:lnTo>
                <a:lnTo>
                  <a:pt x="94497" y="41903"/>
                </a:lnTo>
                <a:lnTo>
                  <a:pt x="94497" y="31663"/>
                </a:lnTo>
                <a:close/>
                <a:moveTo>
                  <a:pt x="115222" y="31663"/>
                </a:moveTo>
                <a:lnTo>
                  <a:pt x="115222" y="41903"/>
                </a:lnTo>
                <a:lnTo>
                  <a:pt x="104982" y="41903"/>
                </a:lnTo>
                <a:lnTo>
                  <a:pt x="104982" y="31663"/>
                </a:lnTo>
                <a:close/>
                <a:moveTo>
                  <a:pt x="10485" y="42129"/>
                </a:moveTo>
                <a:lnTo>
                  <a:pt x="10485" y="52370"/>
                </a:lnTo>
                <a:lnTo>
                  <a:pt x="245" y="52370"/>
                </a:lnTo>
                <a:lnTo>
                  <a:pt x="245" y="42129"/>
                </a:lnTo>
                <a:close/>
                <a:moveTo>
                  <a:pt x="20951" y="42129"/>
                </a:moveTo>
                <a:lnTo>
                  <a:pt x="20951" y="52370"/>
                </a:lnTo>
                <a:lnTo>
                  <a:pt x="10711" y="52370"/>
                </a:lnTo>
                <a:lnTo>
                  <a:pt x="10711" y="42129"/>
                </a:lnTo>
                <a:close/>
                <a:moveTo>
                  <a:pt x="31436" y="42129"/>
                </a:moveTo>
                <a:lnTo>
                  <a:pt x="31436" y="52370"/>
                </a:lnTo>
                <a:lnTo>
                  <a:pt x="21177" y="52370"/>
                </a:lnTo>
                <a:lnTo>
                  <a:pt x="21177" y="42129"/>
                </a:lnTo>
                <a:close/>
                <a:moveTo>
                  <a:pt x="41902" y="42129"/>
                </a:moveTo>
                <a:lnTo>
                  <a:pt x="41902" y="52370"/>
                </a:lnTo>
                <a:lnTo>
                  <a:pt x="31662" y="52370"/>
                </a:lnTo>
                <a:lnTo>
                  <a:pt x="31662" y="42129"/>
                </a:lnTo>
                <a:close/>
                <a:moveTo>
                  <a:pt x="52369" y="42129"/>
                </a:moveTo>
                <a:lnTo>
                  <a:pt x="52369" y="52370"/>
                </a:lnTo>
                <a:lnTo>
                  <a:pt x="42128" y="52370"/>
                </a:lnTo>
                <a:lnTo>
                  <a:pt x="42128" y="42129"/>
                </a:lnTo>
                <a:close/>
                <a:moveTo>
                  <a:pt x="62854" y="42129"/>
                </a:moveTo>
                <a:lnTo>
                  <a:pt x="62854" y="52370"/>
                </a:lnTo>
                <a:lnTo>
                  <a:pt x="52613" y="52370"/>
                </a:lnTo>
                <a:lnTo>
                  <a:pt x="52613" y="42129"/>
                </a:lnTo>
                <a:close/>
                <a:moveTo>
                  <a:pt x="73320" y="42129"/>
                </a:moveTo>
                <a:lnTo>
                  <a:pt x="73320" y="52370"/>
                </a:lnTo>
                <a:lnTo>
                  <a:pt x="63080" y="52370"/>
                </a:lnTo>
                <a:lnTo>
                  <a:pt x="63080" y="42129"/>
                </a:lnTo>
                <a:close/>
                <a:moveTo>
                  <a:pt x="83805" y="42129"/>
                </a:moveTo>
                <a:lnTo>
                  <a:pt x="83805" y="52370"/>
                </a:lnTo>
                <a:lnTo>
                  <a:pt x="73546" y="52370"/>
                </a:lnTo>
                <a:lnTo>
                  <a:pt x="73546" y="42129"/>
                </a:lnTo>
                <a:close/>
                <a:moveTo>
                  <a:pt x="94271" y="42129"/>
                </a:moveTo>
                <a:lnTo>
                  <a:pt x="94271" y="52370"/>
                </a:lnTo>
                <a:lnTo>
                  <a:pt x="84031" y="52370"/>
                </a:lnTo>
                <a:lnTo>
                  <a:pt x="84031" y="42129"/>
                </a:lnTo>
                <a:close/>
                <a:moveTo>
                  <a:pt x="104737" y="42129"/>
                </a:moveTo>
                <a:lnTo>
                  <a:pt x="104737" y="52370"/>
                </a:lnTo>
                <a:lnTo>
                  <a:pt x="94497" y="52370"/>
                </a:lnTo>
                <a:lnTo>
                  <a:pt x="94497" y="42129"/>
                </a:lnTo>
                <a:close/>
                <a:moveTo>
                  <a:pt x="115222" y="42129"/>
                </a:moveTo>
                <a:lnTo>
                  <a:pt x="115222" y="52370"/>
                </a:lnTo>
                <a:lnTo>
                  <a:pt x="104982" y="52370"/>
                </a:lnTo>
                <a:lnTo>
                  <a:pt x="104982" y="42129"/>
                </a:lnTo>
                <a:close/>
                <a:moveTo>
                  <a:pt x="10485" y="52614"/>
                </a:moveTo>
                <a:lnTo>
                  <a:pt x="10485" y="62855"/>
                </a:lnTo>
                <a:lnTo>
                  <a:pt x="245" y="62855"/>
                </a:lnTo>
                <a:lnTo>
                  <a:pt x="245" y="52614"/>
                </a:lnTo>
                <a:close/>
                <a:moveTo>
                  <a:pt x="20951" y="52614"/>
                </a:moveTo>
                <a:lnTo>
                  <a:pt x="20951" y="62855"/>
                </a:lnTo>
                <a:lnTo>
                  <a:pt x="10711" y="62855"/>
                </a:lnTo>
                <a:lnTo>
                  <a:pt x="10711" y="52614"/>
                </a:lnTo>
                <a:close/>
                <a:moveTo>
                  <a:pt x="31436" y="52614"/>
                </a:moveTo>
                <a:lnTo>
                  <a:pt x="31436" y="62855"/>
                </a:lnTo>
                <a:lnTo>
                  <a:pt x="21177" y="62855"/>
                </a:lnTo>
                <a:lnTo>
                  <a:pt x="21177" y="52614"/>
                </a:lnTo>
                <a:close/>
                <a:moveTo>
                  <a:pt x="41902" y="52614"/>
                </a:moveTo>
                <a:lnTo>
                  <a:pt x="41902" y="62855"/>
                </a:lnTo>
                <a:lnTo>
                  <a:pt x="31662" y="62855"/>
                </a:lnTo>
                <a:lnTo>
                  <a:pt x="31662" y="52614"/>
                </a:lnTo>
                <a:close/>
                <a:moveTo>
                  <a:pt x="52369" y="52614"/>
                </a:moveTo>
                <a:lnTo>
                  <a:pt x="52369" y="62855"/>
                </a:lnTo>
                <a:lnTo>
                  <a:pt x="42128" y="62855"/>
                </a:lnTo>
                <a:lnTo>
                  <a:pt x="42128" y="52614"/>
                </a:lnTo>
                <a:close/>
                <a:moveTo>
                  <a:pt x="62854" y="52614"/>
                </a:moveTo>
                <a:lnTo>
                  <a:pt x="62854" y="62855"/>
                </a:lnTo>
                <a:lnTo>
                  <a:pt x="52613" y="62855"/>
                </a:lnTo>
                <a:lnTo>
                  <a:pt x="52613" y="52614"/>
                </a:lnTo>
                <a:close/>
                <a:moveTo>
                  <a:pt x="73320" y="52614"/>
                </a:moveTo>
                <a:lnTo>
                  <a:pt x="73320" y="62855"/>
                </a:lnTo>
                <a:lnTo>
                  <a:pt x="63080" y="62855"/>
                </a:lnTo>
                <a:lnTo>
                  <a:pt x="63080" y="52614"/>
                </a:lnTo>
                <a:close/>
                <a:moveTo>
                  <a:pt x="83805" y="52614"/>
                </a:moveTo>
                <a:lnTo>
                  <a:pt x="83805" y="62855"/>
                </a:lnTo>
                <a:lnTo>
                  <a:pt x="73546" y="62855"/>
                </a:lnTo>
                <a:lnTo>
                  <a:pt x="73546" y="52614"/>
                </a:lnTo>
                <a:close/>
                <a:moveTo>
                  <a:pt x="94271" y="52614"/>
                </a:moveTo>
                <a:lnTo>
                  <a:pt x="94271" y="62855"/>
                </a:lnTo>
                <a:lnTo>
                  <a:pt x="84031" y="62855"/>
                </a:lnTo>
                <a:lnTo>
                  <a:pt x="84031" y="52614"/>
                </a:lnTo>
                <a:close/>
                <a:moveTo>
                  <a:pt x="104737" y="52614"/>
                </a:moveTo>
                <a:lnTo>
                  <a:pt x="104737" y="62855"/>
                </a:lnTo>
                <a:lnTo>
                  <a:pt x="94497" y="62855"/>
                </a:lnTo>
                <a:lnTo>
                  <a:pt x="94497" y="52614"/>
                </a:lnTo>
                <a:close/>
                <a:moveTo>
                  <a:pt x="115222" y="52614"/>
                </a:moveTo>
                <a:lnTo>
                  <a:pt x="115222" y="62855"/>
                </a:lnTo>
                <a:lnTo>
                  <a:pt x="104982" y="62855"/>
                </a:lnTo>
                <a:lnTo>
                  <a:pt x="104982" y="52614"/>
                </a:lnTo>
                <a:close/>
                <a:moveTo>
                  <a:pt x="10485" y="63080"/>
                </a:moveTo>
                <a:lnTo>
                  <a:pt x="10485" y="73321"/>
                </a:lnTo>
                <a:lnTo>
                  <a:pt x="245" y="73321"/>
                </a:lnTo>
                <a:lnTo>
                  <a:pt x="245" y="63080"/>
                </a:lnTo>
                <a:close/>
                <a:moveTo>
                  <a:pt x="20951" y="63080"/>
                </a:moveTo>
                <a:lnTo>
                  <a:pt x="20951" y="73321"/>
                </a:lnTo>
                <a:lnTo>
                  <a:pt x="10711" y="73321"/>
                </a:lnTo>
                <a:lnTo>
                  <a:pt x="10711" y="63080"/>
                </a:lnTo>
                <a:close/>
                <a:moveTo>
                  <a:pt x="31436" y="63080"/>
                </a:moveTo>
                <a:lnTo>
                  <a:pt x="31436" y="73321"/>
                </a:lnTo>
                <a:lnTo>
                  <a:pt x="21177" y="73321"/>
                </a:lnTo>
                <a:lnTo>
                  <a:pt x="21177" y="63080"/>
                </a:lnTo>
                <a:close/>
                <a:moveTo>
                  <a:pt x="41902" y="63080"/>
                </a:moveTo>
                <a:lnTo>
                  <a:pt x="41902" y="73321"/>
                </a:lnTo>
                <a:lnTo>
                  <a:pt x="31662" y="73321"/>
                </a:lnTo>
                <a:lnTo>
                  <a:pt x="31662" y="63080"/>
                </a:lnTo>
                <a:close/>
                <a:moveTo>
                  <a:pt x="52369" y="63080"/>
                </a:moveTo>
                <a:lnTo>
                  <a:pt x="52369" y="73321"/>
                </a:lnTo>
                <a:lnTo>
                  <a:pt x="42128" y="73321"/>
                </a:lnTo>
                <a:lnTo>
                  <a:pt x="42128" y="63080"/>
                </a:lnTo>
                <a:close/>
                <a:moveTo>
                  <a:pt x="62854" y="63080"/>
                </a:moveTo>
                <a:lnTo>
                  <a:pt x="62854" y="73321"/>
                </a:lnTo>
                <a:lnTo>
                  <a:pt x="52613" y="73321"/>
                </a:lnTo>
                <a:lnTo>
                  <a:pt x="52613" y="63080"/>
                </a:lnTo>
                <a:close/>
                <a:moveTo>
                  <a:pt x="73320" y="63080"/>
                </a:moveTo>
                <a:lnTo>
                  <a:pt x="73320" y="73321"/>
                </a:lnTo>
                <a:lnTo>
                  <a:pt x="63080" y="73321"/>
                </a:lnTo>
                <a:lnTo>
                  <a:pt x="63080" y="63080"/>
                </a:lnTo>
                <a:close/>
                <a:moveTo>
                  <a:pt x="83805" y="63080"/>
                </a:moveTo>
                <a:lnTo>
                  <a:pt x="83805" y="73321"/>
                </a:lnTo>
                <a:lnTo>
                  <a:pt x="73546" y="73321"/>
                </a:lnTo>
                <a:lnTo>
                  <a:pt x="73546" y="63080"/>
                </a:lnTo>
                <a:close/>
                <a:moveTo>
                  <a:pt x="94271" y="63080"/>
                </a:moveTo>
                <a:lnTo>
                  <a:pt x="94271" y="73321"/>
                </a:lnTo>
                <a:lnTo>
                  <a:pt x="84031" y="73321"/>
                </a:lnTo>
                <a:lnTo>
                  <a:pt x="84031" y="63080"/>
                </a:lnTo>
                <a:close/>
                <a:moveTo>
                  <a:pt x="104737" y="63080"/>
                </a:moveTo>
                <a:lnTo>
                  <a:pt x="104737" y="73321"/>
                </a:lnTo>
                <a:lnTo>
                  <a:pt x="94497" y="73321"/>
                </a:lnTo>
                <a:lnTo>
                  <a:pt x="94497" y="63080"/>
                </a:lnTo>
                <a:close/>
                <a:moveTo>
                  <a:pt x="115222" y="63080"/>
                </a:moveTo>
                <a:lnTo>
                  <a:pt x="115222" y="73321"/>
                </a:lnTo>
                <a:lnTo>
                  <a:pt x="104982" y="73321"/>
                </a:lnTo>
                <a:lnTo>
                  <a:pt x="104982" y="63080"/>
                </a:lnTo>
                <a:close/>
                <a:moveTo>
                  <a:pt x="10485" y="73547"/>
                </a:moveTo>
                <a:lnTo>
                  <a:pt x="10485" y="83806"/>
                </a:lnTo>
                <a:lnTo>
                  <a:pt x="245" y="83806"/>
                </a:lnTo>
                <a:lnTo>
                  <a:pt x="245" y="73547"/>
                </a:lnTo>
                <a:close/>
                <a:moveTo>
                  <a:pt x="20951" y="73547"/>
                </a:moveTo>
                <a:lnTo>
                  <a:pt x="20951" y="83806"/>
                </a:lnTo>
                <a:lnTo>
                  <a:pt x="10711" y="83806"/>
                </a:lnTo>
                <a:lnTo>
                  <a:pt x="10711" y="73547"/>
                </a:lnTo>
                <a:close/>
                <a:moveTo>
                  <a:pt x="31436" y="73547"/>
                </a:moveTo>
                <a:lnTo>
                  <a:pt x="31436" y="83806"/>
                </a:lnTo>
                <a:lnTo>
                  <a:pt x="21177" y="83806"/>
                </a:lnTo>
                <a:lnTo>
                  <a:pt x="21177" y="73547"/>
                </a:lnTo>
                <a:close/>
                <a:moveTo>
                  <a:pt x="41902" y="73547"/>
                </a:moveTo>
                <a:lnTo>
                  <a:pt x="41902" y="83806"/>
                </a:lnTo>
                <a:lnTo>
                  <a:pt x="31662" y="83806"/>
                </a:lnTo>
                <a:lnTo>
                  <a:pt x="31662" y="73547"/>
                </a:lnTo>
                <a:close/>
                <a:moveTo>
                  <a:pt x="52369" y="73547"/>
                </a:moveTo>
                <a:lnTo>
                  <a:pt x="52369" y="83806"/>
                </a:lnTo>
                <a:lnTo>
                  <a:pt x="42128" y="83806"/>
                </a:lnTo>
                <a:lnTo>
                  <a:pt x="42128" y="73547"/>
                </a:lnTo>
                <a:close/>
                <a:moveTo>
                  <a:pt x="62854" y="73547"/>
                </a:moveTo>
                <a:lnTo>
                  <a:pt x="62854" y="83806"/>
                </a:lnTo>
                <a:lnTo>
                  <a:pt x="52613" y="83806"/>
                </a:lnTo>
                <a:lnTo>
                  <a:pt x="52613" y="73547"/>
                </a:lnTo>
                <a:close/>
                <a:moveTo>
                  <a:pt x="73320" y="73547"/>
                </a:moveTo>
                <a:lnTo>
                  <a:pt x="73320" y="83806"/>
                </a:lnTo>
                <a:lnTo>
                  <a:pt x="63080" y="83806"/>
                </a:lnTo>
                <a:lnTo>
                  <a:pt x="63080" y="73547"/>
                </a:lnTo>
                <a:close/>
                <a:moveTo>
                  <a:pt x="83805" y="73547"/>
                </a:moveTo>
                <a:lnTo>
                  <a:pt x="83805" y="83806"/>
                </a:lnTo>
                <a:lnTo>
                  <a:pt x="73546" y="83806"/>
                </a:lnTo>
                <a:lnTo>
                  <a:pt x="73546" y="73547"/>
                </a:lnTo>
                <a:close/>
                <a:moveTo>
                  <a:pt x="94271" y="73547"/>
                </a:moveTo>
                <a:lnTo>
                  <a:pt x="94271" y="83806"/>
                </a:lnTo>
                <a:lnTo>
                  <a:pt x="84031" y="83806"/>
                </a:lnTo>
                <a:lnTo>
                  <a:pt x="84031" y="73547"/>
                </a:lnTo>
                <a:close/>
                <a:moveTo>
                  <a:pt x="104737" y="73547"/>
                </a:moveTo>
                <a:lnTo>
                  <a:pt x="104737" y="83806"/>
                </a:lnTo>
                <a:lnTo>
                  <a:pt x="94497" y="83806"/>
                </a:lnTo>
                <a:lnTo>
                  <a:pt x="94497" y="73547"/>
                </a:lnTo>
                <a:close/>
                <a:moveTo>
                  <a:pt x="115222" y="73547"/>
                </a:moveTo>
                <a:lnTo>
                  <a:pt x="115222" y="83806"/>
                </a:lnTo>
                <a:lnTo>
                  <a:pt x="104982" y="83806"/>
                </a:lnTo>
                <a:lnTo>
                  <a:pt x="104982" y="73547"/>
                </a:lnTo>
                <a:close/>
                <a:moveTo>
                  <a:pt x="10485" y="84032"/>
                </a:moveTo>
                <a:lnTo>
                  <a:pt x="10485" y="94272"/>
                </a:lnTo>
                <a:lnTo>
                  <a:pt x="245" y="94272"/>
                </a:lnTo>
                <a:lnTo>
                  <a:pt x="245" y="84032"/>
                </a:lnTo>
                <a:close/>
                <a:moveTo>
                  <a:pt x="20951" y="84032"/>
                </a:moveTo>
                <a:lnTo>
                  <a:pt x="20951" y="94272"/>
                </a:lnTo>
                <a:lnTo>
                  <a:pt x="10711" y="94272"/>
                </a:lnTo>
                <a:lnTo>
                  <a:pt x="10711" y="84032"/>
                </a:lnTo>
                <a:close/>
                <a:moveTo>
                  <a:pt x="31436" y="84032"/>
                </a:moveTo>
                <a:lnTo>
                  <a:pt x="31436" y="94272"/>
                </a:lnTo>
                <a:lnTo>
                  <a:pt x="21177" y="94272"/>
                </a:lnTo>
                <a:lnTo>
                  <a:pt x="21177" y="84032"/>
                </a:lnTo>
                <a:close/>
                <a:moveTo>
                  <a:pt x="41902" y="84032"/>
                </a:moveTo>
                <a:lnTo>
                  <a:pt x="41902" y="94272"/>
                </a:lnTo>
                <a:lnTo>
                  <a:pt x="31662" y="94272"/>
                </a:lnTo>
                <a:lnTo>
                  <a:pt x="31662" y="84032"/>
                </a:lnTo>
                <a:close/>
                <a:moveTo>
                  <a:pt x="52369" y="84032"/>
                </a:moveTo>
                <a:lnTo>
                  <a:pt x="52369" y="94272"/>
                </a:lnTo>
                <a:lnTo>
                  <a:pt x="42128" y="94272"/>
                </a:lnTo>
                <a:lnTo>
                  <a:pt x="42128" y="84032"/>
                </a:lnTo>
                <a:close/>
                <a:moveTo>
                  <a:pt x="62854" y="84032"/>
                </a:moveTo>
                <a:lnTo>
                  <a:pt x="62854" y="94272"/>
                </a:lnTo>
                <a:lnTo>
                  <a:pt x="52613" y="94272"/>
                </a:lnTo>
                <a:lnTo>
                  <a:pt x="52613" y="84032"/>
                </a:lnTo>
                <a:close/>
                <a:moveTo>
                  <a:pt x="73320" y="84032"/>
                </a:moveTo>
                <a:lnTo>
                  <a:pt x="73320" y="94272"/>
                </a:lnTo>
                <a:lnTo>
                  <a:pt x="63080" y="94272"/>
                </a:lnTo>
                <a:lnTo>
                  <a:pt x="63080" y="84032"/>
                </a:lnTo>
                <a:close/>
                <a:moveTo>
                  <a:pt x="83805" y="84032"/>
                </a:moveTo>
                <a:lnTo>
                  <a:pt x="83805" y="94272"/>
                </a:lnTo>
                <a:lnTo>
                  <a:pt x="73546" y="94272"/>
                </a:lnTo>
                <a:lnTo>
                  <a:pt x="73546" y="84032"/>
                </a:lnTo>
                <a:close/>
                <a:moveTo>
                  <a:pt x="94271" y="84032"/>
                </a:moveTo>
                <a:lnTo>
                  <a:pt x="94271" y="94272"/>
                </a:lnTo>
                <a:lnTo>
                  <a:pt x="84031" y="94272"/>
                </a:lnTo>
                <a:lnTo>
                  <a:pt x="84031" y="84032"/>
                </a:lnTo>
                <a:close/>
                <a:moveTo>
                  <a:pt x="104737" y="84032"/>
                </a:moveTo>
                <a:lnTo>
                  <a:pt x="104737" y="94272"/>
                </a:lnTo>
                <a:lnTo>
                  <a:pt x="94497" y="94272"/>
                </a:lnTo>
                <a:lnTo>
                  <a:pt x="94497" y="84032"/>
                </a:lnTo>
                <a:close/>
                <a:moveTo>
                  <a:pt x="115222" y="84032"/>
                </a:moveTo>
                <a:lnTo>
                  <a:pt x="115222" y="94272"/>
                </a:lnTo>
                <a:lnTo>
                  <a:pt x="104982" y="94272"/>
                </a:lnTo>
                <a:lnTo>
                  <a:pt x="104982" y="84032"/>
                </a:lnTo>
                <a:close/>
                <a:moveTo>
                  <a:pt x="10485" y="94498"/>
                </a:moveTo>
                <a:lnTo>
                  <a:pt x="10485" y="104738"/>
                </a:lnTo>
                <a:lnTo>
                  <a:pt x="245" y="104738"/>
                </a:lnTo>
                <a:lnTo>
                  <a:pt x="245" y="94498"/>
                </a:lnTo>
                <a:close/>
                <a:moveTo>
                  <a:pt x="20951" y="94498"/>
                </a:moveTo>
                <a:lnTo>
                  <a:pt x="20951" y="104738"/>
                </a:lnTo>
                <a:lnTo>
                  <a:pt x="10711" y="104738"/>
                </a:lnTo>
                <a:lnTo>
                  <a:pt x="10711" y="94498"/>
                </a:lnTo>
                <a:close/>
                <a:moveTo>
                  <a:pt x="31436" y="94498"/>
                </a:moveTo>
                <a:lnTo>
                  <a:pt x="31436" y="104738"/>
                </a:lnTo>
                <a:lnTo>
                  <a:pt x="21177" y="104738"/>
                </a:lnTo>
                <a:lnTo>
                  <a:pt x="21177" y="94498"/>
                </a:lnTo>
                <a:close/>
                <a:moveTo>
                  <a:pt x="41902" y="94498"/>
                </a:moveTo>
                <a:lnTo>
                  <a:pt x="41902" y="104738"/>
                </a:lnTo>
                <a:lnTo>
                  <a:pt x="31662" y="104738"/>
                </a:lnTo>
                <a:lnTo>
                  <a:pt x="31662" y="94498"/>
                </a:lnTo>
                <a:close/>
                <a:moveTo>
                  <a:pt x="52369" y="94498"/>
                </a:moveTo>
                <a:lnTo>
                  <a:pt x="52369" y="104738"/>
                </a:lnTo>
                <a:lnTo>
                  <a:pt x="42128" y="104738"/>
                </a:lnTo>
                <a:lnTo>
                  <a:pt x="42128" y="94498"/>
                </a:lnTo>
                <a:close/>
                <a:moveTo>
                  <a:pt x="62854" y="94498"/>
                </a:moveTo>
                <a:lnTo>
                  <a:pt x="62854" y="104738"/>
                </a:lnTo>
                <a:lnTo>
                  <a:pt x="52613" y="104738"/>
                </a:lnTo>
                <a:lnTo>
                  <a:pt x="52613" y="94498"/>
                </a:lnTo>
                <a:close/>
                <a:moveTo>
                  <a:pt x="73320" y="94498"/>
                </a:moveTo>
                <a:lnTo>
                  <a:pt x="73320" y="104738"/>
                </a:lnTo>
                <a:lnTo>
                  <a:pt x="63080" y="104738"/>
                </a:lnTo>
                <a:lnTo>
                  <a:pt x="63080" y="94498"/>
                </a:lnTo>
                <a:close/>
                <a:moveTo>
                  <a:pt x="83805" y="94498"/>
                </a:moveTo>
                <a:lnTo>
                  <a:pt x="83805" y="104738"/>
                </a:lnTo>
                <a:lnTo>
                  <a:pt x="73546" y="104738"/>
                </a:lnTo>
                <a:lnTo>
                  <a:pt x="73546" y="94498"/>
                </a:lnTo>
                <a:close/>
                <a:moveTo>
                  <a:pt x="94271" y="94498"/>
                </a:moveTo>
                <a:lnTo>
                  <a:pt x="94271" y="104738"/>
                </a:lnTo>
                <a:lnTo>
                  <a:pt x="84031" y="104738"/>
                </a:lnTo>
                <a:lnTo>
                  <a:pt x="84031" y="94498"/>
                </a:lnTo>
                <a:close/>
                <a:moveTo>
                  <a:pt x="104737" y="94498"/>
                </a:moveTo>
                <a:lnTo>
                  <a:pt x="104737" y="104738"/>
                </a:lnTo>
                <a:lnTo>
                  <a:pt x="94497" y="104738"/>
                </a:lnTo>
                <a:lnTo>
                  <a:pt x="94497" y="94498"/>
                </a:lnTo>
                <a:close/>
                <a:moveTo>
                  <a:pt x="115222" y="94498"/>
                </a:moveTo>
                <a:lnTo>
                  <a:pt x="115222" y="104738"/>
                </a:lnTo>
                <a:lnTo>
                  <a:pt x="104982" y="104738"/>
                </a:lnTo>
                <a:lnTo>
                  <a:pt x="104982" y="94498"/>
                </a:lnTo>
                <a:close/>
                <a:moveTo>
                  <a:pt x="10485" y="104983"/>
                </a:moveTo>
                <a:lnTo>
                  <a:pt x="10485" y="115223"/>
                </a:lnTo>
                <a:lnTo>
                  <a:pt x="245" y="115223"/>
                </a:lnTo>
                <a:lnTo>
                  <a:pt x="245" y="104983"/>
                </a:lnTo>
                <a:close/>
                <a:moveTo>
                  <a:pt x="20951" y="104983"/>
                </a:moveTo>
                <a:lnTo>
                  <a:pt x="20951" y="115223"/>
                </a:lnTo>
                <a:lnTo>
                  <a:pt x="10711" y="115223"/>
                </a:lnTo>
                <a:lnTo>
                  <a:pt x="10711" y="104983"/>
                </a:lnTo>
                <a:close/>
                <a:moveTo>
                  <a:pt x="31436" y="104983"/>
                </a:moveTo>
                <a:lnTo>
                  <a:pt x="31436" y="115223"/>
                </a:lnTo>
                <a:lnTo>
                  <a:pt x="21177" y="115223"/>
                </a:lnTo>
                <a:lnTo>
                  <a:pt x="21177" y="104983"/>
                </a:lnTo>
                <a:close/>
                <a:moveTo>
                  <a:pt x="41902" y="104983"/>
                </a:moveTo>
                <a:lnTo>
                  <a:pt x="41902" y="115223"/>
                </a:lnTo>
                <a:lnTo>
                  <a:pt x="31662" y="115223"/>
                </a:lnTo>
                <a:lnTo>
                  <a:pt x="31662" y="104983"/>
                </a:lnTo>
                <a:close/>
                <a:moveTo>
                  <a:pt x="52369" y="104983"/>
                </a:moveTo>
                <a:lnTo>
                  <a:pt x="52369" y="115223"/>
                </a:lnTo>
                <a:lnTo>
                  <a:pt x="42128" y="115223"/>
                </a:lnTo>
                <a:lnTo>
                  <a:pt x="42128" y="104983"/>
                </a:lnTo>
                <a:close/>
                <a:moveTo>
                  <a:pt x="62854" y="104983"/>
                </a:moveTo>
                <a:lnTo>
                  <a:pt x="62854" y="115223"/>
                </a:lnTo>
                <a:lnTo>
                  <a:pt x="52613" y="115223"/>
                </a:lnTo>
                <a:lnTo>
                  <a:pt x="52613" y="104983"/>
                </a:lnTo>
                <a:close/>
                <a:moveTo>
                  <a:pt x="73320" y="104983"/>
                </a:moveTo>
                <a:lnTo>
                  <a:pt x="73320" y="115223"/>
                </a:lnTo>
                <a:lnTo>
                  <a:pt x="63080" y="115223"/>
                </a:lnTo>
                <a:lnTo>
                  <a:pt x="63080" y="104983"/>
                </a:lnTo>
                <a:close/>
                <a:moveTo>
                  <a:pt x="83805" y="104983"/>
                </a:moveTo>
                <a:lnTo>
                  <a:pt x="83805" y="115223"/>
                </a:lnTo>
                <a:lnTo>
                  <a:pt x="73546" y="115223"/>
                </a:lnTo>
                <a:lnTo>
                  <a:pt x="73546" y="104983"/>
                </a:lnTo>
                <a:close/>
                <a:moveTo>
                  <a:pt x="94271" y="104983"/>
                </a:moveTo>
                <a:lnTo>
                  <a:pt x="94271" y="115223"/>
                </a:lnTo>
                <a:lnTo>
                  <a:pt x="84031" y="115223"/>
                </a:lnTo>
                <a:lnTo>
                  <a:pt x="84031" y="104983"/>
                </a:lnTo>
                <a:close/>
                <a:moveTo>
                  <a:pt x="104737" y="104983"/>
                </a:moveTo>
                <a:lnTo>
                  <a:pt x="104737" y="115223"/>
                </a:lnTo>
                <a:lnTo>
                  <a:pt x="94497" y="115223"/>
                </a:lnTo>
                <a:lnTo>
                  <a:pt x="94497" y="104983"/>
                </a:lnTo>
                <a:close/>
                <a:moveTo>
                  <a:pt x="115222" y="104983"/>
                </a:moveTo>
                <a:lnTo>
                  <a:pt x="115222" y="115223"/>
                </a:lnTo>
                <a:lnTo>
                  <a:pt x="104982" y="115223"/>
                </a:lnTo>
                <a:lnTo>
                  <a:pt x="104982" y="104983"/>
                </a:lnTo>
                <a:close/>
                <a:moveTo>
                  <a:pt x="0" y="1"/>
                </a:moveTo>
                <a:lnTo>
                  <a:pt x="0" y="10486"/>
                </a:lnTo>
                <a:lnTo>
                  <a:pt x="0" y="10712"/>
                </a:lnTo>
                <a:lnTo>
                  <a:pt x="0" y="20952"/>
                </a:lnTo>
                <a:lnTo>
                  <a:pt x="0" y="21178"/>
                </a:lnTo>
                <a:lnTo>
                  <a:pt x="0" y="31437"/>
                </a:lnTo>
                <a:lnTo>
                  <a:pt x="0" y="31663"/>
                </a:lnTo>
                <a:lnTo>
                  <a:pt x="0" y="41903"/>
                </a:lnTo>
                <a:lnTo>
                  <a:pt x="0" y="42129"/>
                </a:lnTo>
                <a:lnTo>
                  <a:pt x="0" y="52370"/>
                </a:lnTo>
                <a:lnTo>
                  <a:pt x="0" y="52614"/>
                </a:lnTo>
                <a:lnTo>
                  <a:pt x="0" y="62855"/>
                </a:lnTo>
                <a:lnTo>
                  <a:pt x="0" y="63080"/>
                </a:lnTo>
                <a:lnTo>
                  <a:pt x="0" y="73321"/>
                </a:lnTo>
                <a:lnTo>
                  <a:pt x="0" y="73547"/>
                </a:lnTo>
                <a:lnTo>
                  <a:pt x="0" y="83806"/>
                </a:lnTo>
                <a:lnTo>
                  <a:pt x="0" y="84032"/>
                </a:lnTo>
                <a:lnTo>
                  <a:pt x="0" y="94272"/>
                </a:lnTo>
                <a:lnTo>
                  <a:pt x="0" y="94498"/>
                </a:lnTo>
                <a:lnTo>
                  <a:pt x="0" y="104738"/>
                </a:lnTo>
                <a:lnTo>
                  <a:pt x="0" y="104983"/>
                </a:lnTo>
                <a:lnTo>
                  <a:pt x="0" y="115449"/>
                </a:lnTo>
                <a:lnTo>
                  <a:pt x="115448" y="115449"/>
                </a:lnTo>
                <a:lnTo>
                  <a:pt x="115448" y="104983"/>
                </a:lnTo>
                <a:lnTo>
                  <a:pt x="115448" y="104738"/>
                </a:lnTo>
                <a:lnTo>
                  <a:pt x="115448" y="94498"/>
                </a:lnTo>
                <a:lnTo>
                  <a:pt x="115448" y="94272"/>
                </a:lnTo>
                <a:lnTo>
                  <a:pt x="115448" y="84032"/>
                </a:lnTo>
                <a:lnTo>
                  <a:pt x="115448" y="83806"/>
                </a:lnTo>
                <a:lnTo>
                  <a:pt x="115448" y="73547"/>
                </a:lnTo>
                <a:lnTo>
                  <a:pt x="115448" y="73321"/>
                </a:lnTo>
                <a:lnTo>
                  <a:pt x="115448" y="63080"/>
                </a:lnTo>
                <a:lnTo>
                  <a:pt x="115448" y="62855"/>
                </a:lnTo>
                <a:lnTo>
                  <a:pt x="115448" y="52614"/>
                </a:lnTo>
                <a:lnTo>
                  <a:pt x="115448" y="52370"/>
                </a:lnTo>
                <a:lnTo>
                  <a:pt x="115448" y="42129"/>
                </a:lnTo>
                <a:lnTo>
                  <a:pt x="115448" y="41903"/>
                </a:lnTo>
                <a:lnTo>
                  <a:pt x="115448" y="31663"/>
                </a:lnTo>
                <a:lnTo>
                  <a:pt x="115448" y="31437"/>
                </a:lnTo>
                <a:lnTo>
                  <a:pt x="115448" y="21178"/>
                </a:lnTo>
                <a:lnTo>
                  <a:pt x="115448" y="20952"/>
                </a:lnTo>
                <a:lnTo>
                  <a:pt x="115448" y="10712"/>
                </a:lnTo>
                <a:lnTo>
                  <a:pt x="115448" y="10486"/>
                </a:lnTo>
                <a:lnTo>
                  <a:pt x="1154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5"/>
          <p:cNvSpPr/>
          <p:nvPr/>
        </p:nvSpPr>
        <p:spPr>
          <a:xfrm>
            <a:off x="-2048775" y="-2214187"/>
            <a:ext cx="3858900" cy="38589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5"/>
          <p:cNvSpPr/>
          <p:nvPr/>
        </p:nvSpPr>
        <p:spPr>
          <a:xfrm rot="-2077967" flipH="1">
            <a:off x="6317628" y="1607727"/>
            <a:ext cx="2793652" cy="3682610"/>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0" name="Google Shape;1660;p35"/>
          <p:cNvGrpSpPr/>
          <p:nvPr/>
        </p:nvGrpSpPr>
        <p:grpSpPr>
          <a:xfrm>
            <a:off x="548700" y="377850"/>
            <a:ext cx="8179375" cy="4560300"/>
            <a:chOff x="548700" y="377850"/>
            <a:chExt cx="8179375" cy="4560300"/>
          </a:xfrm>
        </p:grpSpPr>
        <p:sp>
          <p:nvSpPr>
            <p:cNvPr id="1661" name="Google Shape;1661;p35"/>
            <p:cNvSpPr/>
            <p:nvPr/>
          </p:nvSpPr>
          <p:spPr>
            <a:xfrm>
              <a:off x="681475" y="550350"/>
              <a:ext cx="8046600" cy="43878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5"/>
            <p:cNvSpPr/>
            <p:nvPr/>
          </p:nvSpPr>
          <p:spPr>
            <a:xfrm>
              <a:off x="615075" y="468050"/>
              <a:ext cx="8046600" cy="4387800"/>
            </a:xfrm>
            <a:prstGeom prst="rect">
              <a:avLst/>
            </a:prstGeom>
            <a:gradFill>
              <a:gsLst>
                <a:gs pos="0">
                  <a:srgbClr val="EFB5F9"/>
                </a:gs>
                <a:gs pos="100000">
                  <a:srgbClr val="B4D2F8"/>
                </a:gs>
              </a:gsLst>
              <a:lin ang="5400012" scaled="0"/>
            </a:gra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5"/>
            <p:cNvSpPr/>
            <p:nvPr/>
          </p:nvSpPr>
          <p:spPr>
            <a:xfrm>
              <a:off x="548700" y="377850"/>
              <a:ext cx="8046600" cy="43878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4" name="Google Shape;1664;p35"/>
            <p:cNvGrpSpPr/>
            <p:nvPr/>
          </p:nvGrpSpPr>
          <p:grpSpPr>
            <a:xfrm>
              <a:off x="7550754" y="684129"/>
              <a:ext cx="751827" cy="231823"/>
              <a:chOff x="7626954" y="599598"/>
              <a:chExt cx="751827" cy="231823"/>
            </a:xfrm>
          </p:grpSpPr>
          <p:sp>
            <p:nvSpPr>
              <p:cNvPr id="1665" name="Google Shape;1665;p35"/>
              <p:cNvSpPr/>
              <p:nvPr/>
            </p:nvSpPr>
            <p:spPr>
              <a:xfrm>
                <a:off x="8146842" y="599598"/>
                <a:ext cx="231939" cy="231823"/>
              </a:xfrm>
              <a:custGeom>
                <a:avLst/>
                <a:gdLst/>
                <a:ahLst/>
                <a:cxnLst/>
                <a:rect l="l" t="t" r="r" b="b"/>
                <a:pathLst>
                  <a:path w="2091" h="2090" extrusionOk="0">
                    <a:moveTo>
                      <a:pt x="1" y="0"/>
                    </a:moveTo>
                    <a:lnTo>
                      <a:pt x="1" y="2090"/>
                    </a:lnTo>
                    <a:lnTo>
                      <a:pt x="2090" y="2090"/>
                    </a:lnTo>
                    <a:lnTo>
                      <a:pt x="2090"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5"/>
              <p:cNvSpPr/>
              <p:nvPr/>
            </p:nvSpPr>
            <p:spPr>
              <a:xfrm>
                <a:off x="8186551" y="639308"/>
                <a:ext cx="152518" cy="152515"/>
              </a:xfrm>
              <a:custGeom>
                <a:avLst/>
                <a:gdLst/>
                <a:ahLst/>
                <a:cxnLst/>
                <a:rect l="l" t="t" r="r" b="b"/>
                <a:pathLst>
                  <a:path w="1375" h="1375" extrusionOk="0">
                    <a:moveTo>
                      <a:pt x="226" y="0"/>
                    </a:moveTo>
                    <a:lnTo>
                      <a:pt x="0" y="226"/>
                    </a:lnTo>
                    <a:lnTo>
                      <a:pt x="452" y="678"/>
                    </a:lnTo>
                    <a:lnTo>
                      <a:pt x="0" y="1129"/>
                    </a:lnTo>
                    <a:lnTo>
                      <a:pt x="226" y="1374"/>
                    </a:lnTo>
                    <a:lnTo>
                      <a:pt x="678" y="922"/>
                    </a:lnTo>
                    <a:lnTo>
                      <a:pt x="1130" y="1374"/>
                    </a:lnTo>
                    <a:lnTo>
                      <a:pt x="1374" y="1129"/>
                    </a:lnTo>
                    <a:lnTo>
                      <a:pt x="923" y="678"/>
                    </a:lnTo>
                    <a:lnTo>
                      <a:pt x="1374" y="226"/>
                    </a:lnTo>
                    <a:lnTo>
                      <a:pt x="1130" y="0"/>
                    </a:lnTo>
                    <a:lnTo>
                      <a:pt x="678" y="452"/>
                    </a:lnTo>
                    <a:lnTo>
                      <a:pt x="2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5"/>
              <p:cNvSpPr/>
              <p:nvPr/>
            </p:nvSpPr>
            <p:spPr>
              <a:xfrm>
                <a:off x="7885844" y="599598"/>
                <a:ext cx="233936" cy="231823"/>
              </a:xfrm>
              <a:custGeom>
                <a:avLst/>
                <a:gdLst/>
                <a:ahLst/>
                <a:cxnLst/>
                <a:rect l="l" t="t" r="r" b="b"/>
                <a:pathLst>
                  <a:path w="2109" h="2090" extrusionOk="0">
                    <a:moveTo>
                      <a:pt x="1" y="0"/>
                    </a:moveTo>
                    <a:lnTo>
                      <a:pt x="1"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5"/>
              <p:cNvSpPr/>
              <p:nvPr/>
            </p:nvSpPr>
            <p:spPr>
              <a:xfrm>
                <a:off x="7923446" y="637200"/>
                <a:ext cx="158841" cy="156619"/>
              </a:xfrm>
              <a:custGeom>
                <a:avLst/>
                <a:gdLst/>
                <a:ahLst/>
                <a:cxnLst/>
                <a:rect l="l" t="t" r="r" b="b"/>
                <a:pathLst>
                  <a:path w="1432" h="1412" extrusionOk="0">
                    <a:moveTo>
                      <a:pt x="1356" y="132"/>
                    </a:moveTo>
                    <a:lnTo>
                      <a:pt x="1356" y="1356"/>
                    </a:lnTo>
                    <a:lnTo>
                      <a:pt x="76" y="1356"/>
                    </a:lnTo>
                    <a:lnTo>
                      <a:pt x="76" y="132"/>
                    </a:lnTo>
                    <a:close/>
                    <a:moveTo>
                      <a:pt x="0" y="0"/>
                    </a:moveTo>
                    <a:lnTo>
                      <a:pt x="0" y="1412"/>
                    </a:lnTo>
                    <a:lnTo>
                      <a:pt x="1431" y="141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5"/>
              <p:cNvSpPr/>
              <p:nvPr/>
            </p:nvSpPr>
            <p:spPr>
              <a:xfrm>
                <a:off x="7626954" y="599598"/>
                <a:ext cx="233936" cy="231823"/>
              </a:xfrm>
              <a:custGeom>
                <a:avLst/>
                <a:gdLst/>
                <a:ahLst/>
                <a:cxnLst/>
                <a:rect l="l" t="t" r="r" b="b"/>
                <a:pathLst>
                  <a:path w="2109" h="2090" extrusionOk="0">
                    <a:moveTo>
                      <a:pt x="0" y="0"/>
                    </a:moveTo>
                    <a:lnTo>
                      <a:pt x="0"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5"/>
              <p:cNvSpPr/>
              <p:nvPr/>
            </p:nvSpPr>
            <p:spPr>
              <a:xfrm>
                <a:off x="7664556" y="779178"/>
                <a:ext cx="158730" cy="14641"/>
              </a:xfrm>
              <a:custGeom>
                <a:avLst/>
                <a:gdLst/>
                <a:ahLst/>
                <a:cxnLst/>
                <a:rect l="l" t="t" r="r" b="b"/>
                <a:pathLst>
                  <a:path w="1431" h="132" extrusionOk="0">
                    <a:moveTo>
                      <a:pt x="0" y="0"/>
                    </a:moveTo>
                    <a:lnTo>
                      <a:pt x="0" y="132"/>
                    </a:lnTo>
                    <a:lnTo>
                      <a:pt x="1431" y="13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71" name="Google Shape;1671;p35"/>
            <p:cNvCxnSpPr/>
            <p:nvPr/>
          </p:nvCxnSpPr>
          <p:spPr>
            <a:xfrm>
              <a:off x="550125" y="1070000"/>
              <a:ext cx="8049000" cy="0"/>
            </a:xfrm>
            <a:prstGeom prst="straightConnector1">
              <a:avLst/>
            </a:prstGeom>
            <a:noFill/>
            <a:ln w="19050" cap="flat" cmpd="sng">
              <a:solidFill>
                <a:schemeClr val="accent1"/>
              </a:solidFill>
              <a:prstDash val="solid"/>
              <a:round/>
              <a:headEnd type="none" w="med" len="med"/>
              <a:tailEnd type="none" w="med" len="med"/>
            </a:ln>
          </p:spPr>
        </p:cxnSp>
      </p:grpSp>
      <p:sp>
        <p:nvSpPr>
          <p:cNvPr id="1672" name="Google Shape;1672;p35"/>
          <p:cNvSpPr/>
          <p:nvPr/>
        </p:nvSpPr>
        <p:spPr>
          <a:xfrm rot="-2077967" flipH="1">
            <a:off x="-2464947" y="-749698"/>
            <a:ext cx="2793652" cy="3682610"/>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5"/>
          <p:cNvSpPr/>
          <p:nvPr/>
        </p:nvSpPr>
        <p:spPr>
          <a:xfrm flipH="1">
            <a:off x="8906006" y="911945"/>
            <a:ext cx="68100" cy="68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5"/>
          <p:cNvSpPr/>
          <p:nvPr/>
        </p:nvSpPr>
        <p:spPr>
          <a:xfrm flipH="1">
            <a:off x="8906000" y="1222165"/>
            <a:ext cx="98400" cy="98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5"/>
          <p:cNvSpPr/>
          <p:nvPr/>
        </p:nvSpPr>
        <p:spPr>
          <a:xfrm rot="5400000" flipH="1">
            <a:off x="7148435" y="180611"/>
            <a:ext cx="68100" cy="68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5"/>
          <p:cNvSpPr/>
          <p:nvPr/>
        </p:nvSpPr>
        <p:spPr>
          <a:xfrm rot="5400000" flipH="1">
            <a:off x="6807915" y="180605"/>
            <a:ext cx="98400" cy="98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5"/>
          <p:cNvSpPr/>
          <p:nvPr/>
        </p:nvSpPr>
        <p:spPr>
          <a:xfrm rot="5400000" flipH="1">
            <a:off x="5443404" y="210934"/>
            <a:ext cx="47100" cy="47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5"/>
          <p:cNvSpPr/>
          <p:nvPr/>
        </p:nvSpPr>
        <p:spPr>
          <a:xfrm rot="5400000" flipH="1">
            <a:off x="5207722" y="210900"/>
            <a:ext cx="68100" cy="68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5"/>
          <p:cNvSpPr/>
          <p:nvPr/>
        </p:nvSpPr>
        <p:spPr>
          <a:xfrm rot="5400000" flipH="1">
            <a:off x="6053004" y="58534"/>
            <a:ext cx="47100" cy="47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5"/>
          <p:cNvSpPr/>
          <p:nvPr/>
        </p:nvSpPr>
        <p:spPr>
          <a:xfrm rot="5400000" flipH="1">
            <a:off x="2978040" y="195755"/>
            <a:ext cx="98400" cy="98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5"/>
          <p:cNvSpPr/>
          <p:nvPr/>
        </p:nvSpPr>
        <p:spPr>
          <a:xfrm rot="5400000" flipH="1">
            <a:off x="8728065" y="195755"/>
            <a:ext cx="98400" cy="98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5"/>
          <p:cNvSpPr/>
          <p:nvPr/>
        </p:nvSpPr>
        <p:spPr>
          <a:xfrm flipH="1">
            <a:off x="8978875" y="3839790"/>
            <a:ext cx="98400" cy="98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5"/>
          <p:cNvSpPr/>
          <p:nvPr/>
        </p:nvSpPr>
        <p:spPr>
          <a:xfrm flipH="1">
            <a:off x="8875700" y="2240765"/>
            <a:ext cx="98400" cy="98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5"/>
          <p:cNvSpPr/>
          <p:nvPr/>
        </p:nvSpPr>
        <p:spPr>
          <a:xfrm>
            <a:off x="1902100" y="12"/>
            <a:ext cx="301500" cy="3015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5"/>
          <p:cNvSpPr/>
          <p:nvPr/>
        </p:nvSpPr>
        <p:spPr>
          <a:xfrm>
            <a:off x="2295550" y="59281"/>
            <a:ext cx="151800" cy="1518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gradFill>
          <a:gsLst>
            <a:gs pos="0">
              <a:srgbClr val="762EE1"/>
            </a:gs>
            <a:gs pos="38000">
              <a:srgbClr val="B26FFB"/>
            </a:gs>
            <a:gs pos="100000">
              <a:schemeClr val="lt2"/>
            </a:gs>
          </a:gsLst>
          <a:lin ang="5400012" scaled="0"/>
        </a:gradFill>
        <a:effectLst/>
      </p:bgPr>
    </p:bg>
    <p:spTree>
      <p:nvGrpSpPr>
        <p:cNvPr id="1" name="Shape 298"/>
        <p:cNvGrpSpPr/>
        <p:nvPr/>
      </p:nvGrpSpPr>
      <p:grpSpPr>
        <a:xfrm>
          <a:off x="0" y="0"/>
          <a:ext cx="0" cy="0"/>
          <a:chOff x="0" y="0"/>
          <a:chExt cx="0" cy="0"/>
        </a:xfrm>
      </p:grpSpPr>
      <p:grpSp>
        <p:nvGrpSpPr>
          <p:cNvPr id="299" name="Google Shape;299;p4"/>
          <p:cNvGrpSpPr/>
          <p:nvPr/>
        </p:nvGrpSpPr>
        <p:grpSpPr>
          <a:xfrm>
            <a:off x="-40476" y="-2695110"/>
            <a:ext cx="9224952" cy="9652775"/>
            <a:chOff x="10011600" y="-3416550"/>
            <a:chExt cx="2886225" cy="2886250"/>
          </a:xfrm>
        </p:grpSpPr>
        <p:sp>
          <p:nvSpPr>
            <p:cNvPr id="300" name="Google Shape;300;p4"/>
            <p:cNvSpPr/>
            <p:nvPr/>
          </p:nvSpPr>
          <p:spPr>
            <a:xfrm>
              <a:off x="10011600" y="-3416550"/>
              <a:ext cx="2886225" cy="2886250"/>
            </a:xfrm>
            <a:custGeom>
              <a:avLst/>
              <a:gdLst/>
              <a:ahLst/>
              <a:cxnLst/>
              <a:rect l="l" t="t" r="r" b="b"/>
              <a:pathLst>
                <a:path w="115449" h="115450" extrusionOk="0">
                  <a:moveTo>
                    <a:pt x="10485" y="246"/>
                  </a:moveTo>
                  <a:lnTo>
                    <a:pt x="10485" y="10486"/>
                  </a:lnTo>
                  <a:lnTo>
                    <a:pt x="245" y="10486"/>
                  </a:lnTo>
                  <a:lnTo>
                    <a:pt x="245" y="246"/>
                  </a:lnTo>
                  <a:close/>
                  <a:moveTo>
                    <a:pt x="20951" y="246"/>
                  </a:moveTo>
                  <a:lnTo>
                    <a:pt x="20951" y="10486"/>
                  </a:lnTo>
                  <a:lnTo>
                    <a:pt x="10711" y="10486"/>
                  </a:lnTo>
                  <a:lnTo>
                    <a:pt x="10711" y="246"/>
                  </a:lnTo>
                  <a:close/>
                  <a:moveTo>
                    <a:pt x="31436" y="246"/>
                  </a:moveTo>
                  <a:lnTo>
                    <a:pt x="31436" y="10486"/>
                  </a:lnTo>
                  <a:lnTo>
                    <a:pt x="21177" y="10486"/>
                  </a:lnTo>
                  <a:lnTo>
                    <a:pt x="21177" y="246"/>
                  </a:lnTo>
                  <a:close/>
                  <a:moveTo>
                    <a:pt x="41902" y="246"/>
                  </a:moveTo>
                  <a:lnTo>
                    <a:pt x="41902" y="10486"/>
                  </a:lnTo>
                  <a:lnTo>
                    <a:pt x="31662" y="10486"/>
                  </a:lnTo>
                  <a:lnTo>
                    <a:pt x="31662" y="246"/>
                  </a:lnTo>
                  <a:close/>
                  <a:moveTo>
                    <a:pt x="52369" y="246"/>
                  </a:moveTo>
                  <a:lnTo>
                    <a:pt x="52369" y="10486"/>
                  </a:lnTo>
                  <a:lnTo>
                    <a:pt x="42128" y="10486"/>
                  </a:lnTo>
                  <a:lnTo>
                    <a:pt x="42128" y="246"/>
                  </a:lnTo>
                  <a:close/>
                  <a:moveTo>
                    <a:pt x="62854" y="246"/>
                  </a:moveTo>
                  <a:lnTo>
                    <a:pt x="62854" y="10486"/>
                  </a:lnTo>
                  <a:lnTo>
                    <a:pt x="52613" y="10486"/>
                  </a:lnTo>
                  <a:lnTo>
                    <a:pt x="52613" y="246"/>
                  </a:lnTo>
                  <a:close/>
                  <a:moveTo>
                    <a:pt x="73320" y="246"/>
                  </a:moveTo>
                  <a:lnTo>
                    <a:pt x="73320" y="10486"/>
                  </a:lnTo>
                  <a:lnTo>
                    <a:pt x="63080" y="10486"/>
                  </a:lnTo>
                  <a:lnTo>
                    <a:pt x="63080" y="246"/>
                  </a:lnTo>
                  <a:close/>
                  <a:moveTo>
                    <a:pt x="83805" y="246"/>
                  </a:moveTo>
                  <a:lnTo>
                    <a:pt x="83805" y="10486"/>
                  </a:lnTo>
                  <a:lnTo>
                    <a:pt x="73546" y="10486"/>
                  </a:lnTo>
                  <a:lnTo>
                    <a:pt x="73546" y="246"/>
                  </a:lnTo>
                  <a:close/>
                  <a:moveTo>
                    <a:pt x="94271" y="246"/>
                  </a:moveTo>
                  <a:lnTo>
                    <a:pt x="94271" y="10486"/>
                  </a:lnTo>
                  <a:lnTo>
                    <a:pt x="84031" y="10486"/>
                  </a:lnTo>
                  <a:lnTo>
                    <a:pt x="84031" y="246"/>
                  </a:lnTo>
                  <a:close/>
                  <a:moveTo>
                    <a:pt x="104737" y="246"/>
                  </a:moveTo>
                  <a:lnTo>
                    <a:pt x="104737" y="10486"/>
                  </a:lnTo>
                  <a:lnTo>
                    <a:pt x="94497" y="10486"/>
                  </a:lnTo>
                  <a:lnTo>
                    <a:pt x="94497" y="246"/>
                  </a:lnTo>
                  <a:close/>
                  <a:moveTo>
                    <a:pt x="115222" y="246"/>
                  </a:moveTo>
                  <a:lnTo>
                    <a:pt x="115222" y="10486"/>
                  </a:lnTo>
                  <a:lnTo>
                    <a:pt x="104982" y="10486"/>
                  </a:lnTo>
                  <a:lnTo>
                    <a:pt x="104982" y="246"/>
                  </a:lnTo>
                  <a:close/>
                  <a:moveTo>
                    <a:pt x="10485" y="10712"/>
                  </a:moveTo>
                  <a:lnTo>
                    <a:pt x="10485" y="20952"/>
                  </a:lnTo>
                  <a:lnTo>
                    <a:pt x="245" y="20952"/>
                  </a:lnTo>
                  <a:lnTo>
                    <a:pt x="245" y="10712"/>
                  </a:lnTo>
                  <a:close/>
                  <a:moveTo>
                    <a:pt x="20951" y="10712"/>
                  </a:moveTo>
                  <a:lnTo>
                    <a:pt x="20951" y="20952"/>
                  </a:lnTo>
                  <a:lnTo>
                    <a:pt x="10711" y="20952"/>
                  </a:lnTo>
                  <a:lnTo>
                    <a:pt x="10711" y="10712"/>
                  </a:lnTo>
                  <a:close/>
                  <a:moveTo>
                    <a:pt x="31436" y="10712"/>
                  </a:moveTo>
                  <a:lnTo>
                    <a:pt x="31436" y="20952"/>
                  </a:lnTo>
                  <a:lnTo>
                    <a:pt x="21177" y="20952"/>
                  </a:lnTo>
                  <a:lnTo>
                    <a:pt x="21177" y="10712"/>
                  </a:lnTo>
                  <a:close/>
                  <a:moveTo>
                    <a:pt x="41902" y="10712"/>
                  </a:moveTo>
                  <a:lnTo>
                    <a:pt x="41902" y="20952"/>
                  </a:lnTo>
                  <a:lnTo>
                    <a:pt x="31662" y="20952"/>
                  </a:lnTo>
                  <a:lnTo>
                    <a:pt x="31662" y="10712"/>
                  </a:lnTo>
                  <a:close/>
                  <a:moveTo>
                    <a:pt x="52369" y="10712"/>
                  </a:moveTo>
                  <a:lnTo>
                    <a:pt x="52369" y="20952"/>
                  </a:lnTo>
                  <a:lnTo>
                    <a:pt x="42128" y="20952"/>
                  </a:lnTo>
                  <a:lnTo>
                    <a:pt x="42128" y="10712"/>
                  </a:lnTo>
                  <a:close/>
                  <a:moveTo>
                    <a:pt x="62854" y="10712"/>
                  </a:moveTo>
                  <a:lnTo>
                    <a:pt x="62854" y="20952"/>
                  </a:lnTo>
                  <a:lnTo>
                    <a:pt x="52613" y="20952"/>
                  </a:lnTo>
                  <a:lnTo>
                    <a:pt x="52613" y="10712"/>
                  </a:lnTo>
                  <a:close/>
                  <a:moveTo>
                    <a:pt x="73320" y="10712"/>
                  </a:moveTo>
                  <a:lnTo>
                    <a:pt x="73320" y="20952"/>
                  </a:lnTo>
                  <a:lnTo>
                    <a:pt x="63080" y="20952"/>
                  </a:lnTo>
                  <a:lnTo>
                    <a:pt x="63080" y="10712"/>
                  </a:lnTo>
                  <a:close/>
                  <a:moveTo>
                    <a:pt x="83805" y="10712"/>
                  </a:moveTo>
                  <a:lnTo>
                    <a:pt x="83805" y="20952"/>
                  </a:lnTo>
                  <a:lnTo>
                    <a:pt x="73546" y="20952"/>
                  </a:lnTo>
                  <a:lnTo>
                    <a:pt x="73546" y="10712"/>
                  </a:lnTo>
                  <a:close/>
                  <a:moveTo>
                    <a:pt x="94271" y="10712"/>
                  </a:moveTo>
                  <a:lnTo>
                    <a:pt x="94271" y="20952"/>
                  </a:lnTo>
                  <a:lnTo>
                    <a:pt x="84031" y="20952"/>
                  </a:lnTo>
                  <a:lnTo>
                    <a:pt x="84031" y="10712"/>
                  </a:lnTo>
                  <a:close/>
                  <a:moveTo>
                    <a:pt x="104737" y="10712"/>
                  </a:moveTo>
                  <a:lnTo>
                    <a:pt x="104737" y="20952"/>
                  </a:lnTo>
                  <a:lnTo>
                    <a:pt x="94497" y="20952"/>
                  </a:lnTo>
                  <a:lnTo>
                    <a:pt x="94497" y="10712"/>
                  </a:lnTo>
                  <a:close/>
                  <a:moveTo>
                    <a:pt x="115222" y="10712"/>
                  </a:moveTo>
                  <a:lnTo>
                    <a:pt x="115222" y="20952"/>
                  </a:lnTo>
                  <a:lnTo>
                    <a:pt x="104982" y="20952"/>
                  </a:lnTo>
                  <a:lnTo>
                    <a:pt x="104982" y="10712"/>
                  </a:lnTo>
                  <a:close/>
                  <a:moveTo>
                    <a:pt x="10485" y="21178"/>
                  </a:moveTo>
                  <a:lnTo>
                    <a:pt x="10485" y="31437"/>
                  </a:lnTo>
                  <a:lnTo>
                    <a:pt x="245" y="31437"/>
                  </a:lnTo>
                  <a:lnTo>
                    <a:pt x="245" y="21178"/>
                  </a:lnTo>
                  <a:close/>
                  <a:moveTo>
                    <a:pt x="20951" y="21178"/>
                  </a:moveTo>
                  <a:lnTo>
                    <a:pt x="20951" y="31437"/>
                  </a:lnTo>
                  <a:lnTo>
                    <a:pt x="10711" y="31437"/>
                  </a:lnTo>
                  <a:lnTo>
                    <a:pt x="10711" y="21178"/>
                  </a:lnTo>
                  <a:close/>
                  <a:moveTo>
                    <a:pt x="31436" y="21178"/>
                  </a:moveTo>
                  <a:lnTo>
                    <a:pt x="31436" y="31437"/>
                  </a:lnTo>
                  <a:lnTo>
                    <a:pt x="21177" y="31437"/>
                  </a:lnTo>
                  <a:lnTo>
                    <a:pt x="21177" y="21178"/>
                  </a:lnTo>
                  <a:close/>
                  <a:moveTo>
                    <a:pt x="41902" y="21178"/>
                  </a:moveTo>
                  <a:lnTo>
                    <a:pt x="41902" y="31437"/>
                  </a:lnTo>
                  <a:lnTo>
                    <a:pt x="31662" y="31437"/>
                  </a:lnTo>
                  <a:lnTo>
                    <a:pt x="31662" y="21178"/>
                  </a:lnTo>
                  <a:close/>
                  <a:moveTo>
                    <a:pt x="52369" y="21178"/>
                  </a:moveTo>
                  <a:lnTo>
                    <a:pt x="52369" y="31437"/>
                  </a:lnTo>
                  <a:lnTo>
                    <a:pt x="42128" y="31437"/>
                  </a:lnTo>
                  <a:lnTo>
                    <a:pt x="42128" y="21178"/>
                  </a:lnTo>
                  <a:close/>
                  <a:moveTo>
                    <a:pt x="62854" y="21178"/>
                  </a:moveTo>
                  <a:lnTo>
                    <a:pt x="62854" y="31437"/>
                  </a:lnTo>
                  <a:lnTo>
                    <a:pt x="52613" y="31437"/>
                  </a:lnTo>
                  <a:lnTo>
                    <a:pt x="52613" y="21178"/>
                  </a:lnTo>
                  <a:close/>
                  <a:moveTo>
                    <a:pt x="73320" y="21178"/>
                  </a:moveTo>
                  <a:lnTo>
                    <a:pt x="73320" y="31437"/>
                  </a:lnTo>
                  <a:lnTo>
                    <a:pt x="63080" y="31437"/>
                  </a:lnTo>
                  <a:lnTo>
                    <a:pt x="63080" y="21178"/>
                  </a:lnTo>
                  <a:close/>
                  <a:moveTo>
                    <a:pt x="83805" y="21178"/>
                  </a:moveTo>
                  <a:lnTo>
                    <a:pt x="83805" y="31437"/>
                  </a:lnTo>
                  <a:lnTo>
                    <a:pt x="73546" y="31437"/>
                  </a:lnTo>
                  <a:lnTo>
                    <a:pt x="73546" y="21178"/>
                  </a:lnTo>
                  <a:close/>
                  <a:moveTo>
                    <a:pt x="94271" y="21178"/>
                  </a:moveTo>
                  <a:lnTo>
                    <a:pt x="94271" y="31437"/>
                  </a:lnTo>
                  <a:lnTo>
                    <a:pt x="84031" y="31437"/>
                  </a:lnTo>
                  <a:lnTo>
                    <a:pt x="84031" y="21178"/>
                  </a:lnTo>
                  <a:close/>
                  <a:moveTo>
                    <a:pt x="104737" y="21178"/>
                  </a:moveTo>
                  <a:lnTo>
                    <a:pt x="104737" y="31437"/>
                  </a:lnTo>
                  <a:lnTo>
                    <a:pt x="94497" y="31437"/>
                  </a:lnTo>
                  <a:lnTo>
                    <a:pt x="94497" y="21178"/>
                  </a:lnTo>
                  <a:close/>
                  <a:moveTo>
                    <a:pt x="115222" y="21178"/>
                  </a:moveTo>
                  <a:lnTo>
                    <a:pt x="115222" y="31437"/>
                  </a:lnTo>
                  <a:lnTo>
                    <a:pt x="104982" y="31437"/>
                  </a:lnTo>
                  <a:lnTo>
                    <a:pt x="104982" y="21178"/>
                  </a:lnTo>
                  <a:close/>
                  <a:moveTo>
                    <a:pt x="10485" y="31663"/>
                  </a:moveTo>
                  <a:lnTo>
                    <a:pt x="10485" y="41903"/>
                  </a:lnTo>
                  <a:lnTo>
                    <a:pt x="245" y="41903"/>
                  </a:lnTo>
                  <a:lnTo>
                    <a:pt x="245" y="31663"/>
                  </a:lnTo>
                  <a:close/>
                  <a:moveTo>
                    <a:pt x="20951" y="31663"/>
                  </a:moveTo>
                  <a:lnTo>
                    <a:pt x="20951" y="41903"/>
                  </a:lnTo>
                  <a:lnTo>
                    <a:pt x="10711" y="41903"/>
                  </a:lnTo>
                  <a:lnTo>
                    <a:pt x="10711" y="31663"/>
                  </a:lnTo>
                  <a:close/>
                  <a:moveTo>
                    <a:pt x="31436" y="31663"/>
                  </a:moveTo>
                  <a:lnTo>
                    <a:pt x="31436" y="41903"/>
                  </a:lnTo>
                  <a:lnTo>
                    <a:pt x="21177" y="41903"/>
                  </a:lnTo>
                  <a:lnTo>
                    <a:pt x="21177" y="31663"/>
                  </a:lnTo>
                  <a:close/>
                  <a:moveTo>
                    <a:pt x="41902" y="31663"/>
                  </a:moveTo>
                  <a:lnTo>
                    <a:pt x="41902" y="41903"/>
                  </a:lnTo>
                  <a:lnTo>
                    <a:pt x="31662" y="41903"/>
                  </a:lnTo>
                  <a:lnTo>
                    <a:pt x="31662" y="31663"/>
                  </a:lnTo>
                  <a:close/>
                  <a:moveTo>
                    <a:pt x="52369" y="31663"/>
                  </a:moveTo>
                  <a:lnTo>
                    <a:pt x="52369" y="41903"/>
                  </a:lnTo>
                  <a:lnTo>
                    <a:pt x="42128" y="41903"/>
                  </a:lnTo>
                  <a:lnTo>
                    <a:pt x="42128" y="31663"/>
                  </a:lnTo>
                  <a:close/>
                  <a:moveTo>
                    <a:pt x="62854" y="31663"/>
                  </a:moveTo>
                  <a:lnTo>
                    <a:pt x="62854" y="41903"/>
                  </a:lnTo>
                  <a:lnTo>
                    <a:pt x="52613" y="41903"/>
                  </a:lnTo>
                  <a:lnTo>
                    <a:pt x="52613" y="31663"/>
                  </a:lnTo>
                  <a:close/>
                  <a:moveTo>
                    <a:pt x="73320" y="31663"/>
                  </a:moveTo>
                  <a:lnTo>
                    <a:pt x="73320" y="41903"/>
                  </a:lnTo>
                  <a:lnTo>
                    <a:pt x="63080" y="41903"/>
                  </a:lnTo>
                  <a:lnTo>
                    <a:pt x="63080" y="31663"/>
                  </a:lnTo>
                  <a:close/>
                  <a:moveTo>
                    <a:pt x="83805" y="31663"/>
                  </a:moveTo>
                  <a:lnTo>
                    <a:pt x="83805" y="41903"/>
                  </a:lnTo>
                  <a:lnTo>
                    <a:pt x="73546" y="41903"/>
                  </a:lnTo>
                  <a:lnTo>
                    <a:pt x="73546" y="31663"/>
                  </a:lnTo>
                  <a:close/>
                  <a:moveTo>
                    <a:pt x="94271" y="31663"/>
                  </a:moveTo>
                  <a:lnTo>
                    <a:pt x="94271" y="41903"/>
                  </a:lnTo>
                  <a:lnTo>
                    <a:pt x="84031" y="41903"/>
                  </a:lnTo>
                  <a:lnTo>
                    <a:pt x="84031" y="31663"/>
                  </a:lnTo>
                  <a:close/>
                  <a:moveTo>
                    <a:pt x="104737" y="31663"/>
                  </a:moveTo>
                  <a:lnTo>
                    <a:pt x="104737" y="41903"/>
                  </a:lnTo>
                  <a:lnTo>
                    <a:pt x="94497" y="41903"/>
                  </a:lnTo>
                  <a:lnTo>
                    <a:pt x="94497" y="31663"/>
                  </a:lnTo>
                  <a:close/>
                  <a:moveTo>
                    <a:pt x="115222" y="31663"/>
                  </a:moveTo>
                  <a:lnTo>
                    <a:pt x="115222" y="41903"/>
                  </a:lnTo>
                  <a:lnTo>
                    <a:pt x="104982" y="41903"/>
                  </a:lnTo>
                  <a:lnTo>
                    <a:pt x="104982" y="31663"/>
                  </a:lnTo>
                  <a:close/>
                  <a:moveTo>
                    <a:pt x="10485" y="42129"/>
                  </a:moveTo>
                  <a:lnTo>
                    <a:pt x="10485" y="52370"/>
                  </a:lnTo>
                  <a:lnTo>
                    <a:pt x="245" y="52370"/>
                  </a:lnTo>
                  <a:lnTo>
                    <a:pt x="245" y="42129"/>
                  </a:lnTo>
                  <a:close/>
                  <a:moveTo>
                    <a:pt x="20951" y="42129"/>
                  </a:moveTo>
                  <a:lnTo>
                    <a:pt x="20951" y="52370"/>
                  </a:lnTo>
                  <a:lnTo>
                    <a:pt x="10711" y="52370"/>
                  </a:lnTo>
                  <a:lnTo>
                    <a:pt x="10711" y="42129"/>
                  </a:lnTo>
                  <a:close/>
                  <a:moveTo>
                    <a:pt x="31436" y="42129"/>
                  </a:moveTo>
                  <a:lnTo>
                    <a:pt x="31436" y="52370"/>
                  </a:lnTo>
                  <a:lnTo>
                    <a:pt x="21177" y="52370"/>
                  </a:lnTo>
                  <a:lnTo>
                    <a:pt x="21177" y="42129"/>
                  </a:lnTo>
                  <a:close/>
                  <a:moveTo>
                    <a:pt x="41902" y="42129"/>
                  </a:moveTo>
                  <a:lnTo>
                    <a:pt x="41902" y="52370"/>
                  </a:lnTo>
                  <a:lnTo>
                    <a:pt x="31662" y="52370"/>
                  </a:lnTo>
                  <a:lnTo>
                    <a:pt x="31662" y="42129"/>
                  </a:lnTo>
                  <a:close/>
                  <a:moveTo>
                    <a:pt x="52369" y="42129"/>
                  </a:moveTo>
                  <a:lnTo>
                    <a:pt x="52369" y="52370"/>
                  </a:lnTo>
                  <a:lnTo>
                    <a:pt x="42128" y="52370"/>
                  </a:lnTo>
                  <a:lnTo>
                    <a:pt x="42128" y="42129"/>
                  </a:lnTo>
                  <a:close/>
                  <a:moveTo>
                    <a:pt x="62854" y="42129"/>
                  </a:moveTo>
                  <a:lnTo>
                    <a:pt x="62854" y="52370"/>
                  </a:lnTo>
                  <a:lnTo>
                    <a:pt x="52613" y="52370"/>
                  </a:lnTo>
                  <a:lnTo>
                    <a:pt x="52613" y="42129"/>
                  </a:lnTo>
                  <a:close/>
                  <a:moveTo>
                    <a:pt x="73320" y="42129"/>
                  </a:moveTo>
                  <a:lnTo>
                    <a:pt x="73320" y="52370"/>
                  </a:lnTo>
                  <a:lnTo>
                    <a:pt x="63080" y="52370"/>
                  </a:lnTo>
                  <a:lnTo>
                    <a:pt x="63080" y="42129"/>
                  </a:lnTo>
                  <a:close/>
                  <a:moveTo>
                    <a:pt x="83805" y="42129"/>
                  </a:moveTo>
                  <a:lnTo>
                    <a:pt x="83805" y="52370"/>
                  </a:lnTo>
                  <a:lnTo>
                    <a:pt x="73546" y="52370"/>
                  </a:lnTo>
                  <a:lnTo>
                    <a:pt x="73546" y="42129"/>
                  </a:lnTo>
                  <a:close/>
                  <a:moveTo>
                    <a:pt x="94271" y="42129"/>
                  </a:moveTo>
                  <a:lnTo>
                    <a:pt x="94271" y="52370"/>
                  </a:lnTo>
                  <a:lnTo>
                    <a:pt x="84031" y="52370"/>
                  </a:lnTo>
                  <a:lnTo>
                    <a:pt x="84031" y="42129"/>
                  </a:lnTo>
                  <a:close/>
                  <a:moveTo>
                    <a:pt x="104737" y="42129"/>
                  </a:moveTo>
                  <a:lnTo>
                    <a:pt x="104737" y="52370"/>
                  </a:lnTo>
                  <a:lnTo>
                    <a:pt x="94497" y="52370"/>
                  </a:lnTo>
                  <a:lnTo>
                    <a:pt x="94497" y="42129"/>
                  </a:lnTo>
                  <a:close/>
                  <a:moveTo>
                    <a:pt x="115222" y="42129"/>
                  </a:moveTo>
                  <a:lnTo>
                    <a:pt x="115222" y="52370"/>
                  </a:lnTo>
                  <a:lnTo>
                    <a:pt x="104982" y="52370"/>
                  </a:lnTo>
                  <a:lnTo>
                    <a:pt x="104982" y="42129"/>
                  </a:lnTo>
                  <a:close/>
                  <a:moveTo>
                    <a:pt x="10485" y="52614"/>
                  </a:moveTo>
                  <a:lnTo>
                    <a:pt x="10485" y="62855"/>
                  </a:lnTo>
                  <a:lnTo>
                    <a:pt x="245" y="62855"/>
                  </a:lnTo>
                  <a:lnTo>
                    <a:pt x="245" y="52614"/>
                  </a:lnTo>
                  <a:close/>
                  <a:moveTo>
                    <a:pt x="20951" y="52614"/>
                  </a:moveTo>
                  <a:lnTo>
                    <a:pt x="20951" y="62855"/>
                  </a:lnTo>
                  <a:lnTo>
                    <a:pt x="10711" y="62855"/>
                  </a:lnTo>
                  <a:lnTo>
                    <a:pt x="10711" y="52614"/>
                  </a:lnTo>
                  <a:close/>
                  <a:moveTo>
                    <a:pt x="31436" y="52614"/>
                  </a:moveTo>
                  <a:lnTo>
                    <a:pt x="31436" y="62855"/>
                  </a:lnTo>
                  <a:lnTo>
                    <a:pt x="21177" y="62855"/>
                  </a:lnTo>
                  <a:lnTo>
                    <a:pt x="21177" y="52614"/>
                  </a:lnTo>
                  <a:close/>
                  <a:moveTo>
                    <a:pt x="41902" y="52614"/>
                  </a:moveTo>
                  <a:lnTo>
                    <a:pt x="41902" y="62855"/>
                  </a:lnTo>
                  <a:lnTo>
                    <a:pt x="31662" y="62855"/>
                  </a:lnTo>
                  <a:lnTo>
                    <a:pt x="31662" y="52614"/>
                  </a:lnTo>
                  <a:close/>
                  <a:moveTo>
                    <a:pt x="52369" y="52614"/>
                  </a:moveTo>
                  <a:lnTo>
                    <a:pt x="52369" y="62855"/>
                  </a:lnTo>
                  <a:lnTo>
                    <a:pt x="42128" y="62855"/>
                  </a:lnTo>
                  <a:lnTo>
                    <a:pt x="42128" y="52614"/>
                  </a:lnTo>
                  <a:close/>
                  <a:moveTo>
                    <a:pt x="62854" y="52614"/>
                  </a:moveTo>
                  <a:lnTo>
                    <a:pt x="62854" y="62855"/>
                  </a:lnTo>
                  <a:lnTo>
                    <a:pt x="52613" y="62855"/>
                  </a:lnTo>
                  <a:lnTo>
                    <a:pt x="52613" y="52614"/>
                  </a:lnTo>
                  <a:close/>
                  <a:moveTo>
                    <a:pt x="73320" y="52614"/>
                  </a:moveTo>
                  <a:lnTo>
                    <a:pt x="73320" y="62855"/>
                  </a:lnTo>
                  <a:lnTo>
                    <a:pt x="63080" y="62855"/>
                  </a:lnTo>
                  <a:lnTo>
                    <a:pt x="63080" y="52614"/>
                  </a:lnTo>
                  <a:close/>
                  <a:moveTo>
                    <a:pt x="83805" y="52614"/>
                  </a:moveTo>
                  <a:lnTo>
                    <a:pt x="83805" y="62855"/>
                  </a:lnTo>
                  <a:lnTo>
                    <a:pt x="73546" y="62855"/>
                  </a:lnTo>
                  <a:lnTo>
                    <a:pt x="73546" y="52614"/>
                  </a:lnTo>
                  <a:close/>
                  <a:moveTo>
                    <a:pt x="94271" y="52614"/>
                  </a:moveTo>
                  <a:lnTo>
                    <a:pt x="94271" y="62855"/>
                  </a:lnTo>
                  <a:lnTo>
                    <a:pt x="84031" y="62855"/>
                  </a:lnTo>
                  <a:lnTo>
                    <a:pt x="84031" y="52614"/>
                  </a:lnTo>
                  <a:close/>
                  <a:moveTo>
                    <a:pt x="104737" y="52614"/>
                  </a:moveTo>
                  <a:lnTo>
                    <a:pt x="104737" y="62855"/>
                  </a:lnTo>
                  <a:lnTo>
                    <a:pt x="94497" y="62855"/>
                  </a:lnTo>
                  <a:lnTo>
                    <a:pt x="94497" y="52614"/>
                  </a:lnTo>
                  <a:close/>
                  <a:moveTo>
                    <a:pt x="115222" y="52614"/>
                  </a:moveTo>
                  <a:lnTo>
                    <a:pt x="115222" y="62855"/>
                  </a:lnTo>
                  <a:lnTo>
                    <a:pt x="104982" y="62855"/>
                  </a:lnTo>
                  <a:lnTo>
                    <a:pt x="104982" y="52614"/>
                  </a:lnTo>
                  <a:close/>
                  <a:moveTo>
                    <a:pt x="10485" y="63080"/>
                  </a:moveTo>
                  <a:lnTo>
                    <a:pt x="10485" y="73321"/>
                  </a:lnTo>
                  <a:lnTo>
                    <a:pt x="245" y="73321"/>
                  </a:lnTo>
                  <a:lnTo>
                    <a:pt x="245" y="63080"/>
                  </a:lnTo>
                  <a:close/>
                  <a:moveTo>
                    <a:pt x="20951" y="63080"/>
                  </a:moveTo>
                  <a:lnTo>
                    <a:pt x="20951" y="73321"/>
                  </a:lnTo>
                  <a:lnTo>
                    <a:pt x="10711" y="73321"/>
                  </a:lnTo>
                  <a:lnTo>
                    <a:pt x="10711" y="63080"/>
                  </a:lnTo>
                  <a:close/>
                  <a:moveTo>
                    <a:pt x="31436" y="63080"/>
                  </a:moveTo>
                  <a:lnTo>
                    <a:pt x="31436" y="73321"/>
                  </a:lnTo>
                  <a:lnTo>
                    <a:pt x="21177" y="73321"/>
                  </a:lnTo>
                  <a:lnTo>
                    <a:pt x="21177" y="63080"/>
                  </a:lnTo>
                  <a:close/>
                  <a:moveTo>
                    <a:pt x="41902" y="63080"/>
                  </a:moveTo>
                  <a:lnTo>
                    <a:pt x="41902" y="73321"/>
                  </a:lnTo>
                  <a:lnTo>
                    <a:pt x="31662" y="73321"/>
                  </a:lnTo>
                  <a:lnTo>
                    <a:pt x="31662" y="63080"/>
                  </a:lnTo>
                  <a:close/>
                  <a:moveTo>
                    <a:pt x="52369" y="63080"/>
                  </a:moveTo>
                  <a:lnTo>
                    <a:pt x="52369" y="73321"/>
                  </a:lnTo>
                  <a:lnTo>
                    <a:pt x="42128" y="73321"/>
                  </a:lnTo>
                  <a:lnTo>
                    <a:pt x="42128" y="63080"/>
                  </a:lnTo>
                  <a:close/>
                  <a:moveTo>
                    <a:pt x="62854" y="63080"/>
                  </a:moveTo>
                  <a:lnTo>
                    <a:pt x="62854" y="73321"/>
                  </a:lnTo>
                  <a:lnTo>
                    <a:pt x="52613" y="73321"/>
                  </a:lnTo>
                  <a:lnTo>
                    <a:pt x="52613" y="63080"/>
                  </a:lnTo>
                  <a:close/>
                  <a:moveTo>
                    <a:pt x="73320" y="63080"/>
                  </a:moveTo>
                  <a:lnTo>
                    <a:pt x="73320" y="73321"/>
                  </a:lnTo>
                  <a:lnTo>
                    <a:pt x="63080" y="73321"/>
                  </a:lnTo>
                  <a:lnTo>
                    <a:pt x="63080" y="63080"/>
                  </a:lnTo>
                  <a:close/>
                  <a:moveTo>
                    <a:pt x="83805" y="63080"/>
                  </a:moveTo>
                  <a:lnTo>
                    <a:pt x="83805" y="73321"/>
                  </a:lnTo>
                  <a:lnTo>
                    <a:pt x="73546" y="73321"/>
                  </a:lnTo>
                  <a:lnTo>
                    <a:pt x="73546" y="63080"/>
                  </a:lnTo>
                  <a:close/>
                  <a:moveTo>
                    <a:pt x="94271" y="63080"/>
                  </a:moveTo>
                  <a:lnTo>
                    <a:pt x="94271" y="73321"/>
                  </a:lnTo>
                  <a:lnTo>
                    <a:pt x="84031" y="73321"/>
                  </a:lnTo>
                  <a:lnTo>
                    <a:pt x="84031" y="63080"/>
                  </a:lnTo>
                  <a:close/>
                  <a:moveTo>
                    <a:pt x="104737" y="63080"/>
                  </a:moveTo>
                  <a:lnTo>
                    <a:pt x="104737" y="73321"/>
                  </a:lnTo>
                  <a:lnTo>
                    <a:pt x="94497" y="73321"/>
                  </a:lnTo>
                  <a:lnTo>
                    <a:pt x="94497" y="63080"/>
                  </a:lnTo>
                  <a:close/>
                  <a:moveTo>
                    <a:pt x="115222" y="63080"/>
                  </a:moveTo>
                  <a:lnTo>
                    <a:pt x="115222" y="73321"/>
                  </a:lnTo>
                  <a:lnTo>
                    <a:pt x="104982" y="73321"/>
                  </a:lnTo>
                  <a:lnTo>
                    <a:pt x="104982" y="63080"/>
                  </a:lnTo>
                  <a:close/>
                  <a:moveTo>
                    <a:pt x="10485" y="73547"/>
                  </a:moveTo>
                  <a:lnTo>
                    <a:pt x="10485" y="83806"/>
                  </a:lnTo>
                  <a:lnTo>
                    <a:pt x="245" y="83806"/>
                  </a:lnTo>
                  <a:lnTo>
                    <a:pt x="245" y="73547"/>
                  </a:lnTo>
                  <a:close/>
                  <a:moveTo>
                    <a:pt x="20951" y="73547"/>
                  </a:moveTo>
                  <a:lnTo>
                    <a:pt x="20951" y="83806"/>
                  </a:lnTo>
                  <a:lnTo>
                    <a:pt x="10711" y="83806"/>
                  </a:lnTo>
                  <a:lnTo>
                    <a:pt x="10711" y="73547"/>
                  </a:lnTo>
                  <a:close/>
                  <a:moveTo>
                    <a:pt x="31436" y="73547"/>
                  </a:moveTo>
                  <a:lnTo>
                    <a:pt x="31436" y="83806"/>
                  </a:lnTo>
                  <a:lnTo>
                    <a:pt x="21177" y="83806"/>
                  </a:lnTo>
                  <a:lnTo>
                    <a:pt x="21177" y="73547"/>
                  </a:lnTo>
                  <a:close/>
                  <a:moveTo>
                    <a:pt x="41902" y="73547"/>
                  </a:moveTo>
                  <a:lnTo>
                    <a:pt x="41902" y="83806"/>
                  </a:lnTo>
                  <a:lnTo>
                    <a:pt x="31662" y="83806"/>
                  </a:lnTo>
                  <a:lnTo>
                    <a:pt x="31662" y="73547"/>
                  </a:lnTo>
                  <a:close/>
                  <a:moveTo>
                    <a:pt x="52369" y="73547"/>
                  </a:moveTo>
                  <a:lnTo>
                    <a:pt x="52369" y="83806"/>
                  </a:lnTo>
                  <a:lnTo>
                    <a:pt x="42128" y="83806"/>
                  </a:lnTo>
                  <a:lnTo>
                    <a:pt x="42128" y="73547"/>
                  </a:lnTo>
                  <a:close/>
                  <a:moveTo>
                    <a:pt x="62854" y="73547"/>
                  </a:moveTo>
                  <a:lnTo>
                    <a:pt x="62854" y="83806"/>
                  </a:lnTo>
                  <a:lnTo>
                    <a:pt x="52613" y="83806"/>
                  </a:lnTo>
                  <a:lnTo>
                    <a:pt x="52613" y="73547"/>
                  </a:lnTo>
                  <a:close/>
                  <a:moveTo>
                    <a:pt x="73320" y="73547"/>
                  </a:moveTo>
                  <a:lnTo>
                    <a:pt x="73320" y="83806"/>
                  </a:lnTo>
                  <a:lnTo>
                    <a:pt x="63080" y="83806"/>
                  </a:lnTo>
                  <a:lnTo>
                    <a:pt x="63080" y="73547"/>
                  </a:lnTo>
                  <a:close/>
                  <a:moveTo>
                    <a:pt x="83805" y="73547"/>
                  </a:moveTo>
                  <a:lnTo>
                    <a:pt x="83805" y="83806"/>
                  </a:lnTo>
                  <a:lnTo>
                    <a:pt x="73546" y="83806"/>
                  </a:lnTo>
                  <a:lnTo>
                    <a:pt x="73546" y="73547"/>
                  </a:lnTo>
                  <a:close/>
                  <a:moveTo>
                    <a:pt x="94271" y="73547"/>
                  </a:moveTo>
                  <a:lnTo>
                    <a:pt x="94271" y="83806"/>
                  </a:lnTo>
                  <a:lnTo>
                    <a:pt x="84031" y="83806"/>
                  </a:lnTo>
                  <a:lnTo>
                    <a:pt x="84031" y="73547"/>
                  </a:lnTo>
                  <a:close/>
                  <a:moveTo>
                    <a:pt x="104737" y="73547"/>
                  </a:moveTo>
                  <a:lnTo>
                    <a:pt x="104737" y="83806"/>
                  </a:lnTo>
                  <a:lnTo>
                    <a:pt x="94497" y="83806"/>
                  </a:lnTo>
                  <a:lnTo>
                    <a:pt x="94497" y="73547"/>
                  </a:lnTo>
                  <a:close/>
                  <a:moveTo>
                    <a:pt x="115222" y="73547"/>
                  </a:moveTo>
                  <a:lnTo>
                    <a:pt x="115222" y="83806"/>
                  </a:lnTo>
                  <a:lnTo>
                    <a:pt x="104982" y="83806"/>
                  </a:lnTo>
                  <a:lnTo>
                    <a:pt x="104982" y="73547"/>
                  </a:lnTo>
                  <a:close/>
                  <a:moveTo>
                    <a:pt x="10485" y="84032"/>
                  </a:moveTo>
                  <a:lnTo>
                    <a:pt x="10485" y="94272"/>
                  </a:lnTo>
                  <a:lnTo>
                    <a:pt x="245" y="94272"/>
                  </a:lnTo>
                  <a:lnTo>
                    <a:pt x="245" y="84032"/>
                  </a:lnTo>
                  <a:close/>
                  <a:moveTo>
                    <a:pt x="20951" y="84032"/>
                  </a:moveTo>
                  <a:lnTo>
                    <a:pt x="20951" y="94272"/>
                  </a:lnTo>
                  <a:lnTo>
                    <a:pt x="10711" y="94272"/>
                  </a:lnTo>
                  <a:lnTo>
                    <a:pt x="10711" y="84032"/>
                  </a:lnTo>
                  <a:close/>
                  <a:moveTo>
                    <a:pt x="31436" y="84032"/>
                  </a:moveTo>
                  <a:lnTo>
                    <a:pt x="31436" y="94272"/>
                  </a:lnTo>
                  <a:lnTo>
                    <a:pt x="21177" y="94272"/>
                  </a:lnTo>
                  <a:lnTo>
                    <a:pt x="21177" y="84032"/>
                  </a:lnTo>
                  <a:close/>
                  <a:moveTo>
                    <a:pt x="41902" y="84032"/>
                  </a:moveTo>
                  <a:lnTo>
                    <a:pt x="41902" y="94272"/>
                  </a:lnTo>
                  <a:lnTo>
                    <a:pt x="31662" y="94272"/>
                  </a:lnTo>
                  <a:lnTo>
                    <a:pt x="31662" y="84032"/>
                  </a:lnTo>
                  <a:close/>
                  <a:moveTo>
                    <a:pt x="52369" y="84032"/>
                  </a:moveTo>
                  <a:lnTo>
                    <a:pt x="52369" y="94272"/>
                  </a:lnTo>
                  <a:lnTo>
                    <a:pt x="42128" y="94272"/>
                  </a:lnTo>
                  <a:lnTo>
                    <a:pt x="42128" y="84032"/>
                  </a:lnTo>
                  <a:close/>
                  <a:moveTo>
                    <a:pt x="62854" y="84032"/>
                  </a:moveTo>
                  <a:lnTo>
                    <a:pt x="62854" y="94272"/>
                  </a:lnTo>
                  <a:lnTo>
                    <a:pt x="52613" y="94272"/>
                  </a:lnTo>
                  <a:lnTo>
                    <a:pt x="52613" y="84032"/>
                  </a:lnTo>
                  <a:close/>
                  <a:moveTo>
                    <a:pt x="73320" y="84032"/>
                  </a:moveTo>
                  <a:lnTo>
                    <a:pt x="73320" y="94272"/>
                  </a:lnTo>
                  <a:lnTo>
                    <a:pt x="63080" y="94272"/>
                  </a:lnTo>
                  <a:lnTo>
                    <a:pt x="63080" y="84032"/>
                  </a:lnTo>
                  <a:close/>
                  <a:moveTo>
                    <a:pt x="83805" y="84032"/>
                  </a:moveTo>
                  <a:lnTo>
                    <a:pt x="83805" y="94272"/>
                  </a:lnTo>
                  <a:lnTo>
                    <a:pt x="73546" y="94272"/>
                  </a:lnTo>
                  <a:lnTo>
                    <a:pt x="73546" y="84032"/>
                  </a:lnTo>
                  <a:close/>
                  <a:moveTo>
                    <a:pt x="94271" y="84032"/>
                  </a:moveTo>
                  <a:lnTo>
                    <a:pt x="94271" y="94272"/>
                  </a:lnTo>
                  <a:lnTo>
                    <a:pt x="84031" y="94272"/>
                  </a:lnTo>
                  <a:lnTo>
                    <a:pt x="84031" y="84032"/>
                  </a:lnTo>
                  <a:close/>
                  <a:moveTo>
                    <a:pt x="104737" y="84032"/>
                  </a:moveTo>
                  <a:lnTo>
                    <a:pt x="104737" y="94272"/>
                  </a:lnTo>
                  <a:lnTo>
                    <a:pt x="94497" y="94272"/>
                  </a:lnTo>
                  <a:lnTo>
                    <a:pt x="94497" y="84032"/>
                  </a:lnTo>
                  <a:close/>
                  <a:moveTo>
                    <a:pt x="115222" y="84032"/>
                  </a:moveTo>
                  <a:lnTo>
                    <a:pt x="115222" y="94272"/>
                  </a:lnTo>
                  <a:lnTo>
                    <a:pt x="104982" y="94272"/>
                  </a:lnTo>
                  <a:lnTo>
                    <a:pt x="104982" y="84032"/>
                  </a:lnTo>
                  <a:close/>
                  <a:moveTo>
                    <a:pt x="10485" y="94498"/>
                  </a:moveTo>
                  <a:lnTo>
                    <a:pt x="10485" y="104738"/>
                  </a:lnTo>
                  <a:lnTo>
                    <a:pt x="245" y="104738"/>
                  </a:lnTo>
                  <a:lnTo>
                    <a:pt x="245" y="94498"/>
                  </a:lnTo>
                  <a:close/>
                  <a:moveTo>
                    <a:pt x="20951" y="94498"/>
                  </a:moveTo>
                  <a:lnTo>
                    <a:pt x="20951" y="104738"/>
                  </a:lnTo>
                  <a:lnTo>
                    <a:pt x="10711" y="104738"/>
                  </a:lnTo>
                  <a:lnTo>
                    <a:pt x="10711" y="94498"/>
                  </a:lnTo>
                  <a:close/>
                  <a:moveTo>
                    <a:pt x="31436" y="94498"/>
                  </a:moveTo>
                  <a:lnTo>
                    <a:pt x="31436" y="104738"/>
                  </a:lnTo>
                  <a:lnTo>
                    <a:pt x="21177" y="104738"/>
                  </a:lnTo>
                  <a:lnTo>
                    <a:pt x="21177" y="94498"/>
                  </a:lnTo>
                  <a:close/>
                  <a:moveTo>
                    <a:pt x="41902" y="94498"/>
                  </a:moveTo>
                  <a:lnTo>
                    <a:pt x="41902" y="104738"/>
                  </a:lnTo>
                  <a:lnTo>
                    <a:pt x="31662" y="104738"/>
                  </a:lnTo>
                  <a:lnTo>
                    <a:pt x="31662" y="94498"/>
                  </a:lnTo>
                  <a:close/>
                  <a:moveTo>
                    <a:pt x="52369" y="94498"/>
                  </a:moveTo>
                  <a:lnTo>
                    <a:pt x="52369" y="104738"/>
                  </a:lnTo>
                  <a:lnTo>
                    <a:pt x="42128" y="104738"/>
                  </a:lnTo>
                  <a:lnTo>
                    <a:pt x="42128" y="94498"/>
                  </a:lnTo>
                  <a:close/>
                  <a:moveTo>
                    <a:pt x="62854" y="94498"/>
                  </a:moveTo>
                  <a:lnTo>
                    <a:pt x="62854" y="104738"/>
                  </a:lnTo>
                  <a:lnTo>
                    <a:pt x="52613" y="104738"/>
                  </a:lnTo>
                  <a:lnTo>
                    <a:pt x="52613" y="94498"/>
                  </a:lnTo>
                  <a:close/>
                  <a:moveTo>
                    <a:pt x="73320" y="94498"/>
                  </a:moveTo>
                  <a:lnTo>
                    <a:pt x="73320" y="104738"/>
                  </a:lnTo>
                  <a:lnTo>
                    <a:pt x="63080" y="104738"/>
                  </a:lnTo>
                  <a:lnTo>
                    <a:pt x="63080" y="94498"/>
                  </a:lnTo>
                  <a:close/>
                  <a:moveTo>
                    <a:pt x="83805" y="94498"/>
                  </a:moveTo>
                  <a:lnTo>
                    <a:pt x="83805" y="104738"/>
                  </a:lnTo>
                  <a:lnTo>
                    <a:pt x="73546" y="104738"/>
                  </a:lnTo>
                  <a:lnTo>
                    <a:pt x="73546" y="94498"/>
                  </a:lnTo>
                  <a:close/>
                  <a:moveTo>
                    <a:pt x="94271" y="94498"/>
                  </a:moveTo>
                  <a:lnTo>
                    <a:pt x="94271" y="104738"/>
                  </a:lnTo>
                  <a:lnTo>
                    <a:pt x="84031" y="104738"/>
                  </a:lnTo>
                  <a:lnTo>
                    <a:pt x="84031" y="94498"/>
                  </a:lnTo>
                  <a:close/>
                  <a:moveTo>
                    <a:pt x="104737" y="94498"/>
                  </a:moveTo>
                  <a:lnTo>
                    <a:pt x="104737" y="104738"/>
                  </a:lnTo>
                  <a:lnTo>
                    <a:pt x="94497" y="104738"/>
                  </a:lnTo>
                  <a:lnTo>
                    <a:pt x="94497" y="94498"/>
                  </a:lnTo>
                  <a:close/>
                  <a:moveTo>
                    <a:pt x="115222" y="94498"/>
                  </a:moveTo>
                  <a:lnTo>
                    <a:pt x="115222" y="104738"/>
                  </a:lnTo>
                  <a:lnTo>
                    <a:pt x="104982" y="104738"/>
                  </a:lnTo>
                  <a:lnTo>
                    <a:pt x="104982" y="94498"/>
                  </a:lnTo>
                  <a:close/>
                  <a:moveTo>
                    <a:pt x="10485" y="104983"/>
                  </a:moveTo>
                  <a:lnTo>
                    <a:pt x="10485" y="115223"/>
                  </a:lnTo>
                  <a:lnTo>
                    <a:pt x="245" y="115223"/>
                  </a:lnTo>
                  <a:lnTo>
                    <a:pt x="245" y="104983"/>
                  </a:lnTo>
                  <a:close/>
                  <a:moveTo>
                    <a:pt x="20951" y="104983"/>
                  </a:moveTo>
                  <a:lnTo>
                    <a:pt x="20951" y="115223"/>
                  </a:lnTo>
                  <a:lnTo>
                    <a:pt x="10711" y="115223"/>
                  </a:lnTo>
                  <a:lnTo>
                    <a:pt x="10711" y="104983"/>
                  </a:lnTo>
                  <a:close/>
                  <a:moveTo>
                    <a:pt x="31436" y="104983"/>
                  </a:moveTo>
                  <a:lnTo>
                    <a:pt x="31436" y="115223"/>
                  </a:lnTo>
                  <a:lnTo>
                    <a:pt x="21177" y="115223"/>
                  </a:lnTo>
                  <a:lnTo>
                    <a:pt x="21177" y="104983"/>
                  </a:lnTo>
                  <a:close/>
                  <a:moveTo>
                    <a:pt x="41902" y="104983"/>
                  </a:moveTo>
                  <a:lnTo>
                    <a:pt x="41902" y="115223"/>
                  </a:lnTo>
                  <a:lnTo>
                    <a:pt x="31662" y="115223"/>
                  </a:lnTo>
                  <a:lnTo>
                    <a:pt x="31662" y="104983"/>
                  </a:lnTo>
                  <a:close/>
                  <a:moveTo>
                    <a:pt x="52369" y="104983"/>
                  </a:moveTo>
                  <a:lnTo>
                    <a:pt x="52369" y="115223"/>
                  </a:lnTo>
                  <a:lnTo>
                    <a:pt x="42128" y="115223"/>
                  </a:lnTo>
                  <a:lnTo>
                    <a:pt x="42128" y="104983"/>
                  </a:lnTo>
                  <a:close/>
                  <a:moveTo>
                    <a:pt x="62854" y="104983"/>
                  </a:moveTo>
                  <a:lnTo>
                    <a:pt x="62854" y="115223"/>
                  </a:lnTo>
                  <a:lnTo>
                    <a:pt x="52613" y="115223"/>
                  </a:lnTo>
                  <a:lnTo>
                    <a:pt x="52613" y="104983"/>
                  </a:lnTo>
                  <a:close/>
                  <a:moveTo>
                    <a:pt x="73320" y="104983"/>
                  </a:moveTo>
                  <a:lnTo>
                    <a:pt x="73320" y="115223"/>
                  </a:lnTo>
                  <a:lnTo>
                    <a:pt x="63080" y="115223"/>
                  </a:lnTo>
                  <a:lnTo>
                    <a:pt x="63080" y="104983"/>
                  </a:lnTo>
                  <a:close/>
                  <a:moveTo>
                    <a:pt x="83805" y="104983"/>
                  </a:moveTo>
                  <a:lnTo>
                    <a:pt x="83805" y="115223"/>
                  </a:lnTo>
                  <a:lnTo>
                    <a:pt x="73546" y="115223"/>
                  </a:lnTo>
                  <a:lnTo>
                    <a:pt x="73546" y="104983"/>
                  </a:lnTo>
                  <a:close/>
                  <a:moveTo>
                    <a:pt x="94271" y="104983"/>
                  </a:moveTo>
                  <a:lnTo>
                    <a:pt x="94271" y="115223"/>
                  </a:lnTo>
                  <a:lnTo>
                    <a:pt x="84031" y="115223"/>
                  </a:lnTo>
                  <a:lnTo>
                    <a:pt x="84031" y="104983"/>
                  </a:lnTo>
                  <a:close/>
                  <a:moveTo>
                    <a:pt x="104737" y="104983"/>
                  </a:moveTo>
                  <a:lnTo>
                    <a:pt x="104737" y="115223"/>
                  </a:lnTo>
                  <a:lnTo>
                    <a:pt x="94497" y="115223"/>
                  </a:lnTo>
                  <a:lnTo>
                    <a:pt x="94497" y="104983"/>
                  </a:lnTo>
                  <a:close/>
                  <a:moveTo>
                    <a:pt x="115222" y="104983"/>
                  </a:moveTo>
                  <a:lnTo>
                    <a:pt x="115222" y="115223"/>
                  </a:lnTo>
                  <a:lnTo>
                    <a:pt x="104982" y="115223"/>
                  </a:lnTo>
                  <a:lnTo>
                    <a:pt x="104982" y="104983"/>
                  </a:lnTo>
                  <a:close/>
                  <a:moveTo>
                    <a:pt x="0" y="1"/>
                  </a:moveTo>
                  <a:lnTo>
                    <a:pt x="0" y="10486"/>
                  </a:lnTo>
                  <a:lnTo>
                    <a:pt x="0" y="10712"/>
                  </a:lnTo>
                  <a:lnTo>
                    <a:pt x="0" y="20952"/>
                  </a:lnTo>
                  <a:lnTo>
                    <a:pt x="0" y="21178"/>
                  </a:lnTo>
                  <a:lnTo>
                    <a:pt x="0" y="31437"/>
                  </a:lnTo>
                  <a:lnTo>
                    <a:pt x="0" y="31663"/>
                  </a:lnTo>
                  <a:lnTo>
                    <a:pt x="0" y="41903"/>
                  </a:lnTo>
                  <a:lnTo>
                    <a:pt x="0" y="42129"/>
                  </a:lnTo>
                  <a:lnTo>
                    <a:pt x="0" y="52370"/>
                  </a:lnTo>
                  <a:lnTo>
                    <a:pt x="0" y="52614"/>
                  </a:lnTo>
                  <a:lnTo>
                    <a:pt x="0" y="62855"/>
                  </a:lnTo>
                  <a:lnTo>
                    <a:pt x="0" y="63080"/>
                  </a:lnTo>
                  <a:lnTo>
                    <a:pt x="0" y="73321"/>
                  </a:lnTo>
                  <a:lnTo>
                    <a:pt x="0" y="73547"/>
                  </a:lnTo>
                  <a:lnTo>
                    <a:pt x="0" y="83806"/>
                  </a:lnTo>
                  <a:lnTo>
                    <a:pt x="0" y="84032"/>
                  </a:lnTo>
                  <a:lnTo>
                    <a:pt x="0" y="94272"/>
                  </a:lnTo>
                  <a:lnTo>
                    <a:pt x="0" y="94498"/>
                  </a:lnTo>
                  <a:lnTo>
                    <a:pt x="0" y="104738"/>
                  </a:lnTo>
                  <a:lnTo>
                    <a:pt x="0" y="104983"/>
                  </a:lnTo>
                  <a:lnTo>
                    <a:pt x="0" y="115449"/>
                  </a:lnTo>
                  <a:lnTo>
                    <a:pt x="115448" y="115449"/>
                  </a:lnTo>
                  <a:lnTo>
                    <a:pt x="115448" y="104983"/>
                  </a:lnTo>
                  <a:lnTo>
                    <a:pt x="115448" y="104738"/>
                  </a:lnTo>
                  <a:lnTo>
                    <a:pt x="115448" y="94498"/>
                  </a:lnTo>
                  <a:lnTo>
                    <a:pt x="115448" y="94272"/>
                  </a:lnTo>
                  <a:lnTo>
                    <a:pt x="115448" y="84032"/>
                  </a:lnTo>
                  <a:lnTo>
                    <a:pt x="115448" y="83806"/>
                  </a:lnTo>
                  <a:lnTo>
                    <a:pt x="115448" y="73547"/>
                  </a:lnTo>
                  <a:lnTo>
                    <a:pt x="115448" y="73321"/>
                  </a:lnTo>
                  <a:lnTo>
                    <a:pt x="115448" y="63080"/>
                  </a:lnTo>
                  <a:lnTo>
                    <a:pt x="115448" y="62855"/>
                  </a:lnTo>
                  <a:lnTo>
                    <a:pt x="115448" y="52614"/>
                  </a:lnTo>
                  <a:lnTo>
                    <a:pt x="115448" y="52370"/>
                  </a:lnTo>
                  <a:lnTo>
                    <a:pt x="115448" y="42129"/>
                  </a:lnTo>
                  <a:lnTo>
                    <a:pt x="115448" y="41903"/>
                  </a:lnTo>
                  <a:lnTo>
                    <a:pt x="115448" y="31663"/>
                  </a:lnTo>
                  <a:lnTo>
                    <a:pt x="115448" y="31437"/>
                  </a:lnTo>
                  <a:lnTo>
                    <a:pt x="115448" y="21178"/>
                  </a:lnTo>
                  <a:lnTo>
                    <a:pt x="115448" y="20952"/>
                  </a:lnTo>
                  <a:lnTo>
                    <a:pt x="115448" y="10712"/>
                  </a:lnTo>
                  <a:lnTo>
                    <a:pt x="115448" y="10486"/>
                  </a:lnTo>
                  <a:lnTo>
                    <a:pt x="1154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
            <p:cNvSpPr/>
            <p:nvPr/>
          </p:nvSpPr>
          <p:spPr>
            <a:xfrm>
              <a:off x="10017700" y="-792000"/>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
            <p:cNvSpPr/>
            <p:nvPr/>
          </p:nvSpPr>
          <p:spPr>
            <a:xfrm>
              <a:off x="10279350" y="-792000"/>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
            <p:cNvSpPr/>
            <p:nvPr/>
          </p:nvSpPr>
          <p:spPr>
            <a:xfrm>
              <a:off x="10541025" y="-792000"/>
              <a:ext cx="256500" cy="256050"/>
            </a:xfrm>
            <a:custGeom>
              <a:avLst/>
              <a:gdLst/>
              <a:ahLst/>
              <a:cxnLst/>
              <a:rect l="l" t="t" r="r" b="b"/>
              <a:pathLst>
                <a:path w="10260" h="10242" fill="none" extrusionOk="0">
                  <a:moveTo>
                    <a:pt x="0" y="10241"/>
                  </a:moveTo>
                  <a:lnTo>
                    <a:pt x="0" y="1"/>
                  </a:lnTo>
                  <a:lnTo>
                    <a:pt x="10259" y="1"/>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
            <p:cNvSpPr/>
            <p:nvPr/>
          </p:nvSpPr>
          <p:spPr>
            <a:xfrm>
              <a:off x="10803150" y="-792000"/>
              <a:ext cx="256025" cy="256050"/>
            </a:xfrm>
            <a:custGeom>
              <a:avLst/>
              <a:gdLst/>
              <a:ahLst/>
              <a:cxnLst/>
              <a:rect l="l" t="t" r="r" b="b"/>
              <a:pathLst>
                <a:path w="10241" h="10242" fill="none" extrusionOk="0">
                  <a:moveTo>
                    <a:pt x="0" y="10241"/>
                  </a:moveTo>
                  <a:lnTo>
                    <a:pt x="0" y="1"/>
                  </a:lnTo>
                  <a:lnTo>
                    <a:pt x="10240" y="1"/>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
            <p:cNvSpPr/>
            <p:nvPr/>
          </p:nvSpPr>
          <p:spPr>
            <a:xfrm>
              <a:off x="11064800" y="-792000"/>
              <a:ext cx="256025" cy="256050"/>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
            <p:cNvSpPr/>
            <p:nvPr/>
          </p:nvSpPr>
          <p:spPr>
            <a:xfrm>
              <a:off x="11326925" y="-792000"/>
              <a:ext cx="256025" cy="256050"/>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
            <p:cNvSpPr/>
            <p:nvPr/>
          </p:nvSpPr>
          <p:spPr>
            <a:xfrm>
              <a:off x="11588575" y="-792000"/>
              <a:ext cx="256025" cy="256050"/>
            </a:xfrm>
            <a:custGeom>
              <a:avLst/>
              <a:gdLst/>
              <a:ahLst/>
              <a:cxnLst/>
              <a:rect l="l" t="t" r="r" b="b"/>
              <a:pathLst>
                <a:path w="10241"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
            <p:cNvSpPr/>
            <p:nvPr/>
          </p:nvSpPr>
          <p:spPr>
            <a:xfrm>
              <a:off x="11850225" y="-792000"/>
              <a:ext cx="256500" cy="256050"/>
            </a:xfrm>
            <a:custGeom>
              <a:avLst/>
              <a:gdLst/>
              <a:ahLst/>
              <a:cxnLst/>
              <a:rect l="l" t="t" r="r" b="b"/>
              <a:pathLst>
                <a:path w="10260" h="10242" fill="none" extrusionOk="0">
                  <a:moveTo>
                    <a:pt x="1" y="10241"/>
                  </a:moveTo>
                  <a:lnTo>
                    <a:pt x="1" y="1"/>
                  </a:lnTo>
                  <a:lnTo>
                    <a:pt x="10260" y="1"/>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
            <p:cNvSpPr/>
            <p:nvPr/>
          </p:nvSpPr>
          <p:spPr>
            <a:xfrm>
              <a:off x="12112350" y="-792000"/>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
            <p:cNvSpPr/>
            <p:nvPr/>
          </p:nvSpPr>
          <p:spPr>
            <a:xfrm>
              <a:off x="12374000" y="-792000"/>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
            <p:cNvSpPr/>
            <p:nvPr/>
          </p:nvSpPr>
          <p:spPr>
            <a:xfrm>
              <a:off x="12636125" y="-792000"/>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
            <p:cNvSpPr/>
            <p:nvPr/>
          </p:nvSpPr>
          <p:spPr>
            <a:xfrm>
              <a:off x="10017700" y="-105412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
            <p:cNvSpPr/>
            <p:nvPr/>
          </p:nvSpPr>
          <p:spPr>
            <a:xfrm>
              <a:off x="10279350" y="-105412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
            <p:cNvSpPr/>
            <p:nvPr/>
          </p:nvSpPr>
          <p:spPr>
            <a:xfrm>
              <a:off x="10541025" y="-1054125"/>
              <a:ext cx="256500" cy="256050"/>
            </a:xfrm>
            <a:custGeom>
              <a:avLst/>
              <a:gdLst/>
              <a:ahLst/>
              <a:cxnLst/>
              <a:rect l="l" t="t" r="r" b="b"/>
              <a:pathLst>
                <a:path w="10260" h="10242" fill="none" extrusionOk="0">
                  <a:moveTo>
                    <a:pt x="0" y="10241"/>
                  </a:moveTo>
                  <a:lnTo>
                    <a:pt x="0" y="1"/>
                  </a:lnTo>
                  <a:lnTo>
                    <a:pt x="10259" y="1"/>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
            <p:cNvSpPr/>
            <p:nvPr/>
          </p:nvSpPr>
          <p:spPr>
            <a:xfrm>
              <a:off x="10803150" y="-1054125"/>
              <a:ext cx="256025" cy="256050"/>
            </a:xfrm>
            <a:custGeom>
              <a:avLst/>
              <a:gdLst/>
              <a:ahLst/>
              <a:cxnLst/>
              <a:rect l="l" t="t" r="r" b="b"/>
              <a:pathLst>
                <a:path w="10241" h="10242" fill="none" extrusionOk="0">
                  <a:moveTo>
                    <a:pt x="0" y="10241"/>
                  </a:moveTo>
                  <a:lnTo>
                    <a:pt x="0" y="1"/>
                  </a:lnTo>
                  <a:lnTo>
                    <a:pt x="10240" y="1"/>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
            <p:cNvSpPr/>
            <p:nvPr/>
          </p:nvSpPr>
          <p:spPr>
            <a:xfrm>
              <a:off x="11064800" y="-1054125"/>
              <a:ext cx="256025" cy="256050"/>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
            <p:cNvSpPr/>
            <p:nvPr/>
          </p:nvSpPr>
          <p:spPr>
            <a:xfrm>
              <a:off x="11326925" y="-1054125"/>
              <a:ext cx="256025" cy="256050"/>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
            <p:cNvSpPr/>
            <p:nvPr/>
          </p:nvSpPr>
          <p:spPr>
            <a:xfrm>
              <a:off x="11588575" y="-1054125"/>
              <a:ext cx="256025" cy="256050"/>
            </a:xfrm>
            <a:custGeom>
              <a:avLst/>
              <a:gdLst/>
              <a:ahLst/>
              <a:cxnLst/>
              <a:rect l="l" t="t" r="r" b="b"/>
              <a:pathLst>
                <a:path w="10241"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
            <p:cNvSpPr/>
            <p:nvPr/>
          </p:nvSpPr>
          <p:spPr>
            <a:xfrm>
              <a:off x="11850225" y="-1054125"/>
              <a:ext cx="256500" cy="256050"/>
            </a:xfrm>
            <a:custGeom>
              <a:avLst/>
              <a:gdLst/>
              <a:ahLst/>
              <a:cxnLst/>
              <a:rect l="l" t="t" r="r" b="b"/>
              <a:pathLst>
                <a:path w="10260" h="10242" fill="none" extrusionOk="0">
                  <a:moveTo>
                    <a:pt x="1" y="10241"/>
                  </a:moveTo>
                  <a:lnTo>
                    <a:pt x="1" y="1"/>
                  </a:lnTo>
                  <a:lnTo>
                    <a:pt x="10260" y="1"/>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
            <p:cNvSpPr/>
            <p:nvPr/>
          </p:nvSpPr>
          <p:spPr>
            <a:xfrm>
              <a:off x="12112350" y="-105412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
            <p:cNvSpPr/>
            <p:nvPr/>
          </p:nvSpPr>
          <p:spPr>
            <a:xfrm>
              <a:off x="12374000" y="-105412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
            <p:cNvSpPr/>
            <p:nvPr/>
          </p:nvSpPr>
          <p:spPr>
            <a:xfrm>
              <a:off x="12636125" y="-105412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
            <p:cNvSpPr/>
            <p:nvPr/>
          </p:nvSpPr>
          <p:spPr>
            <a:xfrm>
              <a:off x="10017700" y="-1315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
            <p:cNvSpPr/>
            <p:nvPr/>
          </p:nvSpPr>
          <p:spPr>
            <a:xfrm>
              <a:off x="10279350" y="-1315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
            <p:cNvSpPr/>
            <p:nvPr/>
          </p:nvSpPr>
          <p:spPr>
            <a:xfrm>
              <a:off x="10541025" y="-1315775"/>
              <a:ext cx="256500" cy="256050"/>
            </a:xfrm>
            <a:custGeom>
              <a:avLst/>
              <a:gdLst/>
              <a:ahLst/>
              <a:cxnLst/>
              <a:rect l="l" t="t" r="r" b="b"/>
              <a:pathLst>
                <a:path w="10260" h="10242" fill="none" extrusionOk="0">
                  <a:moveTo>
                    <a:pt x="0" y="10241"/>
                  </a:moveTo>
                  <a:lnTo>
                    <a:pt x="0" y="1"/>
                  </a:lnTo>
                  <a:lnTo>
                    <a:pt x="10259" y="1"/>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
            <p:cNvSpPr/>
            <p:nvPr/>
          </p:nvSpPr>
          <p:spPr>
            <a:xfrm>
              <a:off x="10803150" y="-1315775"/>
              <a:ext cx="256025" cy="256050"/>
            </a:xfrm>
            <a:custGeom>
              <a:avLst/>
              <a:gdLst/>
              <a:ahLst/>
              <a:cxnLst/>
              <a:rect l="l" t="t" r="r" b="b"/>
              <a:pathLst>
                <a:path w="10241" h="10242" fill="none" extrusionOk="0">
                  <a:moveTo>
                    <a:pt x="0" y="10241"/>
                  </a:moveTo>
                  <a:lnTo>
                    <a:pt x="0" y="1"/>
                  </a:lnTo>
                  <a:lnTo>
                    <a:pt x="10240" y="1"/>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
            <p:cNvSpPr/>
            <p:nvPr/>
          </p:nvSpPr>
          <p:spPr>
            <a:xfrm>
              <a:off x="11064800" y="-1315775"/>
              <a:ext cx="256025" cy="256050"/>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
            <p:cNvSpPr/>
            <p:nvPr/>
          </p:nvSpPr>
          <p:spPr>
            <a:xfrm>
              <a:off x="11326925" y="-1315775"/>
              <a:ext cx="256025" cy="256050"/>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
            <p:cNvSpPr/>
            <p:nvPr/>
          </p:nvSpPr>
          <p:spPr>
            <a:xfrm>
              <a:off x="11588575" y="-1315775"/>
              <a:ext cx="256025" cy="256050"/>
            </a:xfrm>
            <a:custGeom>
              <a:avLst/>
              <a:gdLst/>
              <a:ahLst/>
              <a:cxnLst/>
              <a:rect l="l" t="t" r="r" b="b"/>
              <a:pathLst>
                <a:path w="10241"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
            <p:cNvSpPr/>
            <p:nvPr/>
          </p:nvSpPr>
          <p:spPr>
            <a:xfrm>
              <a:off x="11850225" y="-1315775"/>
              <a:ext cx="256500" cy="256050"/>
            </a:xfrm>
            <a:custGeom>
              <a:avLst/>
              <a:gdLst/>
              <a:ahLst/>
              <a:cxnLst/>
              <a:rect l="l" t="t" r="r" b="b"/>
              <a:pathLst>
                <a:path w="10260" h="10242" fill="none" extrusionOk="0">
                  <a:moveTo>
                    <a:pt x="1" y="10241"/>
                  </a:moveTo>
                  <a:lnTo>
                    <a:pt x="1" y="1"/>
                  </a:lnTo>
                  <a:lnTo>
                    <a:pt x="10260" y="1"/>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
            <p:cNvSpPr/>
            <p:nvPr/>
          </p:nvSpPr>
          <p:spPr>
            <a:xfrm>
              <a:off x="12112350" y="-1315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
            <p:cNvSpPr/>
            <p:nvPr/>
          </p:nvSpPr>
          <p:spPr>
            <a:xfrm>
              <a:off x="12374000" y="-1315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
            <p:cNvSpPr/>
            <p:nvPr/>
          </p:nvSpPr>
          <p:spPr>
            <a:xfrm>
              <a:off x="12636125" y="-1315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
            <p:cNvSpPr/>
            <p:nvPr/>
          </p:nvSpPr>
          <p:spPr>
            <a:xfrm>
              <a:off x="10017700" y="-1577900"/>
              <a:ext cx="256050" cy="256500"/>
            </a:xfrm>
            <a:custGeom>
              <a:avLst/>
              <a:gdLst/>
              <a:ahLst/>
              <a:cxnLst/>
              <a:rect l="l" t="t" r="r" b="b"/>
              <a:pathLst>
                <a:path w="10242" h="10260" fill="none" extrusionOk="0">
                  <a:moveTo>
                    <a:pt x="1" y="10260"/>
                  </a:moveTo>
                  <a:lnTo>
                    <a:pt x="1" y="1"/>
                  </a:lnTo>
                  <a:lnTo>
                    <a:pt x="10241" y="1"/>
                  </a:lnTo>
                  <a:lnTo>
                    <a:pt x="10241"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
            <p:cNvSpPr/>
            <p:nvPr/>
          </p:nvSpPr>
          <p:spPr>
            <a:xfrm>
              <a:off x="10279350" y="-1577900"/>
              <a:ext cx="256050" cy="256500"/>
            </a:xfrm>
            <a:custGeom>
              <a:avLst/>
              <a:gdLst/>
              <a:ahLst/>
              <a:cxnLst/>
              <a:rect l="l" t="t" r="r" b="b"/>
              <a:pathLst>
                <a:path w="10242" h="10260" fill="none" extrusionOk="0">
                  <a:moveTo>
                    <a:pt x="1" y="10260"/>
                  </a:moveTo>
                  <a:lnTo>
                    <a:pt x="1" y="1"/>
                  </a:lnTo>
                  <a:lnTo>
                    <a:pt x="10241" y="1"/>
                  </a:lnTo>
                  <a:lnTo>
                    <a:pt x="10241"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
            <p:cNvSpPr/>
            <p:nvPr/>
          </p:nvSpPr>
          <p:spPr>
            <a:xfrm>
              <a:off x="10541025" y="-1577900"/>
              <a:ext cx="256500" cy="256500"/>
            </a:xfrm>
            <a:custGeom>
              <a:avLst/>
              <a:gdLst/>
              <a:ahLst/>
              <a:cxnLst/>
              <a:rect l="l" t="t" r="r" b="b"/>
              <a:pathLst>
                <a:path w="10260" h="10260" fill="none" extrusionOk="0">
                  <a:moveTo>
                    <a:pt x="0" y="10260"/>
                  </a:moveTo>
                  <a:lnTo>
                    <a:pt x="0" y="1"/>
                  </a:lnTo>
                  <a:lnTo>
                    <a:pt x="10259" y="1"/>
                  </a:lnTo>
                  <a:lnTo>
                    <a:pt x="10259" y="10260"/>
                  </a:lnTo>
                  <a:lnTo>
                    <a:pt x="0"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
            <p:cNvSpPr/>
            <p:nvPr/>
          </p:nvSpPr>
          <p:spPr>
            <a:xfrm>
              <a:off x="10803150" y="-1577900"/>
              <a:ext cx="256025" cy="256500"/>
            </a:xfrm>
            <a:custGeom>
              <a:avLst/>
              <a:gdLst/>
              <a:ahLst/>
              <a:cxnLst/>
              <a:rect l="l" t="t" r="r" b="b"/>
              <a:pathLst>
                <a:path w="10241" h="10260" fill="none" extrusionOk="0">
                  <a:moveTo>
                    <a:pt x="0" y="10260"/>
                  </a:moveTo>
                  <a:lnTo>
                    <a:pt x="0" y="1"/>
                  </a:lnTo>
                  <a:lnTo>
                    <a:pt x="10240" y="1"/>
                  </a:lnTo>
                  <a:lnTo>
                    <a:pt x="10240" y="10260"/>
                  </a:lnTo>
                  <a:lnTo>
                    <a:pt x="0"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
            <p:cNvSpPr/>
            <p:nvPr/>
          </p:nvSpPr>
          <p:spPr>
            <a:xfrm>
              <a:off x="11064800" y="-1577900"/>
              <a:ext cx="256025" cy="256500"/>
            </a:xfrm>
            <a:custGeom>
              <a:avLst/>
              <a:gdLst/>
              <a:ahLst/>
              <a:cxnLst/>
              <a:rect l="l" t="t" r="r" b="b"/>
              <a:pathLst>
                <a:path w="10241" h="10260" fill="none" extrusionOk="0">
                  <a:moveTo>
                    <a:pt x="0" y="10260"/>
                  </a:moveTo>
                  <a:lnTo>
                    <a:pt x="0" y="1"/>
                  </a:lnTo>
                  <a:lnTo>
                    <a:pt x="10241" y="1"/>
                  </a:lnTo>
                  <a:lnTo>
                    <a:pt x="10241" y="10260"/>
                  </a:lnTo>
                  <a:lnTo>
                    <a:pt x="0"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
            <p:cNvSpPr/>
            <p:nvPr/>
          </p:nvSpPr>
          <p:spPr>
            <a:xfrm>
              <a:off x="11326925" y="-1577900"/>
              <a:ext cx="256025" cy="256500"/>
            </a:xfrm>
            <a:custGeom>
              <a:avLst/>
              <a:gdLst/>
              <a:ahLst/>
              <a:cxnLst/>
              <a:rect l="l" t="t" r="r" b="b"/>
              <a:pathLst>
                <a:path w="10241" h="10260" fill="none" extrusionOk="0">
                  <a:moveTo>
                    <a:pt x="0" y="10260"/>
                  </a:moveTo>
                  <a:lnTo>
                    <a:pt x="0" y="1"/>
                  </a:lnTo>
                  <a:lnTo>
                    <a:pt x="10241" y="1"/>
                  </a:lnTo>
                  <a:lnTo>
                    <a:pt x="10241" y="10260"/>
                  </a:lnTo>
                  <a:lnTo>
                    <a:pt x="0"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
            <p:cNvSpPr/>
            <p:nvPr/>
          </p:nvSpPr>
          <p:spPr>
            <a:xfrm>
              <a:off x="11588575" y="-1577900"/>
              <a:ext cx="256025" cy="256500"/>
            </a:xfrm>
            <a:custGeom>
              <a:avLst/>
              <a:gdLst/>
              <a:ahLst/>
              <a:cxnLst/>
              <a:rect l="l" t="t" r="r" b="b"/>
              <a:pathLst>
                <a:path w="10241" h="10260" fill="none" extrusionOk="0">
                  <a:moveTo>
                    <a:pt x="1" y="10260"/>
                  </a:moveTo>
                  <a:lnTo>
                    <a:pt x="1" y="1"/>
                  </a:lnTo>
                  <a:lnTo>
                    <a:pt x="10241" y="1"/>
                  </a:lnTo>
                  <a:lnTo>
                    <a:pt x="10241"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
            <p:cNvSpPr/>
            <p:nvPr/>
          </p:nvSpPr>
          <p:spPr>
            <a:xfrm>
              <a:off x="11850225" y="-1577900"/>
              <a:ext cx="256500" cy="256500"/>
            </a:xfrm>
            <a:custGeom>
              <a:avLst/>
              <a:gdLst/>
              <a:ahLst/>
              <a:cxnLst/>
              <a:rect l="l" t="t" r="r" b="b"/>
              <a:pathLst>
                <a:path w="10260" h="10260" fill="none" extrusionOk="0">
                  <a:moveTo>
                    <a:pt x="1" y="10260"/>
                  </a:moveTo>
                  <a:lnTo>
                    <a:pt x="1" y="1"/>
                  </a:lnTo>
                  <a:lnTo>
                    <a:pt x="10260" y="1"/>
                  </a:lnTo>
                  <a:lnTo>
                    <a:pt x="10260"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
            <p:cNvSpPr/>
            <p:nvPr/>
          </p:nvSpPr>
          <p:spPr>
            <a:xfrm>
              <a:off x="12112350" y="-1577900"/>
              <a:ext cx="256050" cy="256500"/>
            </a:xfrm>
            <a:custGeom>
              <a:avLst/>
              <a:gdLst/>
              <a:ahLst/>
              <a:cxnLst/>
              <a:rect l="l" t="t" r="r" b="b"/>
              <a:pathLst>
                <a:path w="10242" h="10260" fill="none" extrusionOk="0">
                  <a:moveTo>
                    <a:pt x="1" y="10260"/>
                  </a:moveTo>
                  <a:lnTo>
                    <a:pt x="1" y="1"/>
                  </a:lnTo>
                  <a:lnTo>
                    <a:pt x="10241" y="1"/>
                  </a:lnTo>
                  <a:lnTo>
                    <a:pt x="10241"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
            <p:cNvSpPr/>
            <p:nvPr/>
          </p:nvSpPr>
          <p:spPr>
            <a:xfrm>
              <a:off x="12374000" y="-1577900"/>
              <a:ext cx="256050" cy="256500"/>
            </a:xfrm>
            <a:custGeom>
              <a:avLst/>
              <a:gdLst/>
              <a:ahLst/>
              <a:cxnLst/>
              <a:rect l="l" t="t" r="r" b="b"/>
              <a:pathLst>
                <a:path w="10242" h="10260" fill="none" extrusionOk="0">
                  <a:moveTo>
                    <a:pt x="1" y="10260"/>
                  </a:moveTo>
                  <a:lnTo>
                    <a:pt x="1" y="1"/>
                  </a:lnTo>
                  <a:lnTo>
                    <a:pt x="10241" y="1"/>
                  </a:lnTo>
                  <a:lnTo>
                    <a:pt x="10241"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
            <p:cNvSpPr/>
            <p:nvPr/>
          </p:nvSpPr>
          <p:spPr>
            <a:xfrm>
              <a:off x="12636125" y="-1577900"/>
              <a:ext cx="256050" cy="256500"/>
            </a:xfrm>
            <a:custGeom>
              <a:avLst/>
              <a:gdLst/>
              <a:ahLst/>
              <a:cxnLst/>
              <a:rect l="l" t="t" r="r" b="b"/>
              <a:pathLst>
                <a:path w="10242" h="10260" fill="none" extrusionOk="0">
                  <a:moveTo>
                    <a:pt x="1" y="10260"/>
                  </a:moveTo>
                  <a:lnTo>
                    <a:pt x="1" y="1"/>
                  </a:lnTo>
                  <a:lnTo>
                    <a:pt x="10241" y="1"/>
                  </a:lnTo>
                  <a:lnTo>
                    <a:pt x="10241"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
            <p:cNvSpPr/>
            <p:nvPr/>
          </p:nvSpPr>
          <p:spPr>
            <a:xfrm>
              <a:off x="10017700" y="-183955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
            <p:cNvSpPr/>
            <p:nvPr/>
          </p:nvSpPr>
          <p:spPr>
            <a:xfrm>
              <a:off x="10279350" y="-183955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
            <p:cNvSpPr/>
            <p:nvPr/>
          </p:nvSpPr>
          <p:spPr>
            <a:xfrm>
              <a:off x="10541025" y="-1839550"/>
              <a:ext cx="256500" cy="256025"/>
            </a:xfrm>
            <a:custGeom>
              <a:avLst/>
              <a:gdLst/>
              <a:ahLst/>
              <a:cxnLst/>
              <a:rect l="l" t="t" r="r" b="b"/>
              <a:pathLst>
                <a:path w="10260" h="10241" fill="none" extrusionOk="0">
                  <a:moveTo>
                    <a:pt x="0" y="10241"/>
                  </a:moveTo>
                  <a:lnTo>
                    <a:pt x="0" y="0"/>
                  </a:lnTo>
                  <a:lnTo>
                    <a:pt x="10259" y="0"/>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
            <p:cNvSpPr/>
            <p:nvPr/>
          </p:nvSpPr>
          <p:spPr>
            <a:xfrm>
              <a:off x="10803150" y="-1839550"/>
              <a:ext cx="256025" cy="256025"/>
            </a:xfrm>
            <a:custGeom>
              <a:avLst/>
              <a:gdLst/>
              <a:ahLst/>
              <a:cxnLst/>
              <a:rect l="l" t="t" r="r" b="b"/>
              <a:pathLst>
                <a:path w="10241" h="10241" fill="none" extrusionOk="0">
                  <a:moveTo>
                    <a:pt x="0" y="10241"/>
                  </a:moveTo>
                  <a:lnTo>
                    <a:pt x="0" y="0"/>
                  </a:lnTo>
                  <a:lnTo>
                    <a:pt x="10240" y="0"/>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
            <p:cNvSpPr/>
            <p:nvPr/>
          </p:nvSpPr>
          <p:spPr>
            <a:xfrm>
              <a:off x="11064800" y="-1839550"/>
              <a:ext cx="256025" cy="256025"/>
            </a:xfrm>
            <a:custGeom>
              <a:avLst/>
              <a:gdLst/>
              <a:ahLst/>
              <a:cxnLst/>
              <a:rect l="l" t="t" r="r" b="b"/>
              <a:pathLst>
                <a:path w="10241" h="10241" fill="none" extrusionOk="0">
                  <a:moveTo>
                    <a:pt x="0" y="10241"/>
                  </a:moveTo>
                  <a:lnTo>
                    <a:pt x="0" y="0"/>
                  </a:lnTo>
                  <a:lnTo>
                    <a:pt x="10241" y="0"/>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
            <p:cNvSpPr/>
            <p:nvPr/>
          </p:nvSpPr>
          <p:spPr>
            <a:xfrm>
              <a:off x="11326925" y="-1839550"/>
              <a:ext cx="256025" cy="256025"/>
            </a:xfrm>
            <a:custGeom>
              <a:avLst/>
              <a:gdLst/>
              <a:ahLst/>
              <a:cxnLst/>
              <a:rect l="l" t="t" r="r" b="b"/>
              <a:pathLst>
                <a:path w="10241" h="10241" fill="none" extrusionOk="0">
                  <a:moveTo>
                    <a:pt x="0" y="10241"/>
                  </a:moveTo>
                  <a:lnTo>
                    <a:pt x="0" y="0"/>
                  </a:lnTo>
                  <a:lnTo>
                    <a:pt x="10241" y="0"/>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
            <p:cNvSpPr/>
            <p:nvPr/>
          </p:nvSpPr>
          <p:spPr>
            <a:xfrm>
              <a:off x="11588575" y="-1839550"/>
              <a:ext cx="256025" cy="256025"/>
            </a:xfrm>
            <a:custGeom>
              <a:avLst/>
              <a:gdLst/>
              <a:ahLst/>
              <a:cxnLst/>
              <a:rect l="l" t="t" r="r" b="b"/>
              <a:pathLst>
                <a:path w="10241"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
            <p:cNvSpPr/>
            <p:nvPr/>
          </p:nvSpPr>
          <p:spPr>
            <a:xfrm>
              <a:off x="11850225" y="-1839550"/>
              <a:ext cx="256500" cy="256025"/>
            </a:xfrm>
            <a:custGeom>
              <a:avLst/>
              <a:gdLst/>
              <a:ahLst/>
              <a:cxnLst/>
              <a:rect l="l" t="t" r="r" b="b"/>
              <a:pathLst>
                <a:path w="10260" h="10241" fill="none" extrusionOk="0">
                  <a:moveTo>
                    <a:pt x="1" y="10241"/>
                  </a:moveTo>
                  <a:lnTo>
                    <a:pt x="1" y="0"/>
                  </a:lnTo>
                  <a:lnTo>
                    <a:pt x="10260" y="0"/>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
            <p:cNvSpPr/>
            <p:nvPr/>
          </p:nvSpPr>
          <p:spPr>
            <a:xfrm>
              <a:off x="12112350" y="-183955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
            <p:cNvSpPr/>
            <p:nvPr/>
          </p:nvSpPr>
          <p:spPr>
            <a:xfrm>
              <a:off x="12374000" y="-183955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
            <p:cNvSpPr/>
            <p:nvPr/>
          </p:nvSpPr>
          <p:spPr>
            <a:xfrm>
              <a:off x="12636125" y="-183955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
            <p:cNvSpPr/>
            <p:nvPr/>
          </p:nvSpPr>
          <p:spPr>
            <a:xfrm>
              <a:off x="10017700" y="-210120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
            <p:cNvSpPr/>
            <p:nvPr/>
          </p:nvSpPr>
          <p:spPr>
            <a:xfrm>
              <a:off x="10279350" y="-210120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
            <p:cNvSpPr/>
            <p:nvPr/>
          </p:nvSpPr>
          <p:spPr>
            <a:xfrm>
              <a:off x="10541025" y="-2101200"/>
              <a:ext cx="256500" cy="256025"/>
            </a:xfrm>
            <a:custGeom>
              <a:avLst/>
              <a:gdLst/>
              <a:ahLst/>
              <a:cxnLst/>
              <a:rect l="l" t="t" r="r" b="b"/>
              <a:pathLst>
                <a:path w="10260" h="10241" fill="none" extrusionOk="0">
                  <a:moveTo>
                    <a:pt x="0" y="10241"/>
                  </a:moveTo>
                  <a:lnTo>
                    <a:pt x="0" y="0"/>
                  </a:lnTo>
                  <a:lnTo>
                    <a:pt x="10259" y="0"/>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
            <p:cNvSpPr/>
            <p:nvPr/>
          </p:nvSpPr>
          <p:spPr>
            <a:xfrm>
              <a:off x="10803150" y="-2101200"/>
              <a:ext cx="256025" cy="256025"/>
            </a:xfrm>
            <a:custGeom>
              <a:avLst/>
              <a:gdLst/>
              <a:ahLst/>
              <a:cxnLst/>
              <a:rect l="l" t="t" r="r" b="b"/>
              <a:pathLst>
                <a:path w="10241" h="10241" fill="none" extrusionOk="0">
                  <a:moveTo>
                    <a:pt x="0" y="10241"/>
                  </a:moveTo>
                  <a:lnTo>
                    <a:pt x="0" y="0"/>
                  </a:lnTo>
                  <a:lnTo>
                    <a:pt x="10240" y="0"/>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
            <p:cNvSpPr/>
            <p:nvPr/>
          </p:nvSpPr>
          <p:spPr>
            <a:xfrm>
              <a:off x="11064800" y="-2101200"/>
              <a:ext cx="256025" cy="256025"/>
            </a:xfrm>
            <a:custGeom>
              <a:avLst/>
              <a:gdLst/>
              <a:ahLst/>
              <a:cxnLst/>
              <a:rect l="l" t="t" r="r" b="b"/>
              <a:pathLst>
                <a:path w="10241" h="10241" fill="none" extrusionOk="0">
                  <a:moveTo>
                    <a:pt x="0" y="10241"/>
                  </a:moveTo>
                  <a:lnTo>
                    <a:pt x="0" y="0"/>
                  </a:lnTo>
                  <a:lnTo>
                    <a:pt x="10241" y="0"/>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
            <p:cNvSpPr/>
            <p:nvPr/>
          </p:nvSpPr>
          <p:spPr>
            <a:xfrm>
              <a:off x="11326925" y="-2101200"/>
              <a:ext cx="256025" cy="256025"/>
            </a:xfrm>
            <a:custGeom>
              <a:avLst/>
              <a:gdLst/>
              <a:ahLst/>
              <a:cxnLst/>
              <a:rect l="l" t="t" r="r" b="b"/>
              <a:pathLst>
                <a:path w="10241" h="10241" fill="none" extrusionOk="0">
                  <a:moveTo>
                    <a:pt x="0" y="10241"/>
                  </a:moveTo>
                  <a:lnTo>
                    <a:pt x="0" y="0"/>
                  </a:lnTo>
                  <a:lnTo>
                    <a:pt x="10241" y="0"/>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
            <p:cNvSpPr/>
            <p:nvPr/>
          </p:nvSpPr>
          <p:spPr>
            <a:xfrm>
              <a:off x="11588575" y="-2101200"/>
              <a:ext cx="256025" cy="256025"/>
            </a:xfrm>
            <a:custGeom>
              <a:avLst/>
              <a:gdLst/>
              <a:ahLst/>
              <a:cxnLst/>
              <a:rect l="l" t="t" r="r" b="b"/>
              <a:pathLst>
                <a:path w="10241"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
            <p:cNvSpPr/>
            <p:nvPr/>
          </p:nvSpPr>
          <p:spPr>
            <a:xfrm>
              <a:off x="11850225" y="-2101200"/>
              <a:ext cx="256500" cy="256025"/>
            </a:xfrm>
            <a:custGeom>
              <a:avLst/>
              <a:gdLst/>
              <a:ahLst/>
              <a:cxnLst/>
              <a:rect l="l" t="t" r="r" b="b"/>
              <a:pathLst>
                <a:path w="10260" h="10241" fill="none" extrusionOk="0">
                  <a:moveTo>
                    <a:pt x="1" y="10241"/>
                  </a:moveTo>
                  <a:lnTo>
                    <a:pt x="1" y="0"/>
                  </a:lnTo>
                  <a:lnTo>
                    <a:pt x="10260" y="0"/>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
            <p:cNvSpPr/>
            <p:nvPr/>
          </p:nvSpPr>
          <p:spPr>
            <a:xfrm>
              <a:off x="12112350" y="-210120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
            <p:cNvSpPr/>
            <p:nvPr/>
          </p:nvSpPr>
          <p:spPr>
            <a:xfrm>
              <a:off x="12374000" y="-210120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
            <p:cNvSpPr/>
            <p:nvPr/>
          </p:nvSpPr>
          <p:spPr>
            <a:xfrm>
              <a:off x="12636125" y="-210120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
            <p:cNvSpPr/>
            <p:nvPr/>
          </p:nvSpPr>
          <p:spPr>
            <a:xfrm>
              <a:off x="10017700" y="-2363325"/>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
            <p:cNvSpPr/>
            <p:nvPr/>
          </p:nvSpPr>
          <p:spPr>
            <a:xfrm>
              <a:off x="10279350" y="-2363325"/>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
            <p:cNvSpPr/>
            <p:nvPr/>
          </p:nvSpPr>
          <p:spPr>
            <a:xfrm>
              <a:off x="10541025" y="-2363325"/>
              <a:ext cx="256500" cy="256025"/>
            </a:xfrm>
            <a:custGeom>
              <a:avLst/>
              <a:gdLst/>
              <a:ahLst/>
              <a:cxnLst/>
              <a:rect l="l" t="t" r="r" b="b"/>
              <a:pathLst>
                <a:path w="10260" h="10241" fill="none" extrusionOk="0">
                  <a:moveTo>
                    <a:pt x="0" y="10241"/>
                  </a:moveTo>
                  <a:lnTo>
                    <a:pt x="0" y="0"/>
                  </a:lnTo>
                  <a:lnTo>
                    <a:pt x="10259" y="0"/>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
            <p:cNvSpPr/>
            <p:nvPr/>
          </p:nvSpPr>
          <p:spPr>
            <a:xfrm>
              <a:off x="10803150" y="-2363325"/>
              <a:ext cx="256025" cy="256025"/>
            </a:xfrm>
            <a:custGeom>
              <a:avLst/>
              <a:gdLst/>
              <a:ahLst/>
              <a:cxnLst/>
              <a:rect l="l" t="t" r="r" b="b"/>
              <a:pathLst>
                <a:path w="10241" h="10241" fill="none" extrusionOk="0">
                  <a:moveTo>
                    <a:pt x="0" y="10241"/>
                  </a:moveTo>
                  <a:lnTo>
                    <a:pt x="0" y="0"/>
                  </a:lnTo>
                  <a:lnTo>
                    <a:pt x="10240" y="0"/>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
            <p:cNvSpPr/>
            <p:nvPr/>
          </p:nvSpPr>
          <p:spPr>
            <a:xfrm>
              <a:off x="11064800" y="-2363325"/>
              <a:ext cx="256025" cy="256025"/>
            </a:xfrm>
            <a:custGeom>
              <a:avLst/>
              <a:gdLst/>
              <a:ahLst/>
              <a:cxnLst/>
              <a:rect l="l" t="t" r="r" b="b"/>
              <a:pathLst>
                <a:path w="10241" h="10241" fill="none" extrusionOk="0">
                  <a:moveTo>
                    <a:pt x="0" y="10241"/>
                  </a:moveTo>
                  <a:lnTo>
                    <a:pt x="0" y="0"/>
                  </a:lnTo>
                  <a:lnTo>
                    <a:pt x="10241" y="0"/>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
            <p:cNvSpPr/>
            <p:nvPr/>
          </p:nvSpPr>
          <p:spPr>
            <a:xfrm>
              <a:off x="11326925" y="-2363325"/>
              <a:ext cx="256025" cy="256025"/>
            </a:xfrm>
            <a:custGeom>
              <a:avLst/>
              <a:gdLst/>
              <a:ahLst/>
              <a:cxnLst/>
              <a:rect l="l" t="t" r="r" b="b"/>
              <a:pathLst>
                <a:path w="10241" h="10241" fill="none" extrusionOk="0">
                  <a:moveTo>
                    <a:pt x="0" y="10241"/>
                  </a:moveTo>
                  <a:lnTo>
                    <a:pt x="0" y="0"/>
                  </a:lnTo>
                  <a:lnTo>
                    <a:pt x="10241" y="0"/>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
            <p:cNvSpPr/>
            <p:nvPr/>
          </p:nvSpPr>
          <p:spPr>
            <a:xfrm>
              <a:off x="11588575" y="-2363325"/>
              <a:ext cx="256025" cy="256025"/>
            </a:xfrm>
            <a:custGeom>
              <a:avLst/>
              <a:gdLst/>
              <a:ahLst/>
              <a:cxnLst/>
              <a:rect l="l" t="t" r="r" b="b"/>
              <a:pathLst>
                <a:path w="10241"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
            <p:cNvSpPr/>
            <p:nvPr/>
          </p:nvSpPr>
          <p:spPr>
            <a:xfrm>
              <a:off x="11850225" y="-2363325"/>
              <a:ext cx="256500" cy="256025"/>
            </a:xfrm>
            <a:custGeom>
              <a:avLst/>
              <a:gdLst/>
              <a:ahLst/>
              <a:cxnLst/>
              <a:rect l="l" t="t" r="r" b="b"/>
              <a:pathLst>
                <a:path w="10260" h="10241" fill="none" extrusionOk="0">
                  <a:moveTo>
                    <a:pt x="1" y="10241"/>
                  </a:moveTo>
                  <a:lnTo>
                    <a:pt x="1" y="0"/>
                  </a:lnTo>
                  <a:lnTo>
                    <a:pt x="10260" y="0"/>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
            <p:cNvSpPr/>
            <p:nvPr/>
          </p:nvSpPr>
          <p:spPr>
            <a:xfrm>
              <a:off x="12112350" y="-2363325"/>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
            <p:cNvSpPr/>
            <p:nvPr/>
          </p:nvSpPr>
          <p:spPr>
            <a:xfrm>
              <a:off x="12374000" y="-2363325"/>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
            <p:cNvSpPr/>
            <p:nvPr/>
          </p:nvSpPr>
          <p:spPr>
            <a:xfrm>
              <a:off x="12636125" y="-2363325"/>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
            <p:cNvSpPr/>
            <p:nvPr/>
          </p:nvSpPr>
          <p:spPr>
            <a:xfrm>
              <a:off x="10017700" y="-2624975"/>
              <a:ext cx="256050" cy="256025"/>
            </a:xfrm>
            <a:custGeom>
              <a:avLst/>
              <a:gdLst/>
              <a:ahLst/>
              <a:cxnLst/>
              <a:rect l="l" t="t" r="r" b="b"/>
              <a:pathLst>
                <a:path w="10242" h="10241" fill="none" extrusionOk="0">
                  <a:moveTo>
                    <a:pt x="1" y="10240"/>
                  </a:moveTo>
                  <a:lnTo>
                    <a:pt x="1" y="0"/>
                  </a:lnTo>
                  <a:lnTo>
                    <a:pt x="10241" y="0"/>
                  </a:lnTo>
                  <a:lnTo>
                    <a:pt x="10241"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
            <p:cNvSpPr/>
            <p:nvPr/>
          </p:nvSpPr>
          <p:spPr>
            <a:xfrm>
              <a:off x="10279350" y="-2624975"/>
              <a:ext cx="256050" cy="256025"/>
            </a:xfrm>
            <a:custGeom>
              <a:avLst/>
              <a:gdLst/>
              <a:ahLst/>
              <a:cxnLst/>
              <a:rect l="l" t="t" r="r" b="b"/>
              <a:pathLst>
                <a:path w="10242" h="10241" fill="none" extrusionOk="0">
                  <a:moveTo>
                    <a:pt x="1" y="10240"/>
                  </a:moveTo>
                  <a:lnTo>
                    <a:pt x="1" y="0"/>
                  </a:lnTo>
                  <a:lnTo>
                    <a:pt x="10241" y="0"/>
                  </a:lnTo>
                  <a:lnTo>
                    <a:pt x="10241"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
            <p:cNvSpPr/>
            <p:nvPr/>
          </p:nvSpPr>
          <p:spPr>
            <a:xfrm>
              <a:off x="10541025" y="-2624975"/>
              <a:ext cx="256500" cy="256025"/>
            </a:xfrm>
            <a:custGeom>
              <a:avLst/>
              <a:gdLst/>
              <a:ahLst/>
              <a:cxnLst/>
              <a:rect l="l" t="t" r="r" b="b"/>
              <a:pathLst>
                <a:path w="10260" h="10241" fill="none" extrusionOk="0">
                  <a:moveTo>
                    <a:pt x="0" y="10240"/>
                  </a:moveTo>
                  <a:lnTo>
                    <a:pt x="0" y="0"/>
                  </a:lnTo>
                  <a:lnTo>
                    <a:pt x="10259" y="0"/>
                  </a:lnTo>
                  <a:lnTo>
                    <a:pt x="10259" y="10240"/>
                  </a:lnTo>
                  <a:lnTo>
                    <a:pt x="0"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
            <p:cNvSpPr/>
            <p:nvPr/>
          </p:nvSpPr>
          <p:spPr>
            <a:xfrm>
              <a:off x="10803150" y="-2624975"/>
              <a:ext cx="256025" cy="256025"/>
            </a:xfrm>
            <a:custGeom>
              <a:avLst/>
              <a:gdLst/>
              <a:ahLst/>
              <a:cxnLst/>
              <a:rect l="l" t="t" r="r" b="b"/>
              <a:pathLst>
                <a:path w="10241" h="10241" fill="none" extrusionOk="0">
                  <a:moveTo>
                    <a:pt x="0" y="10240"/>
                  </a:moveTo>
                  <a:lnTo>
                    <a:pt x="0" y="0"/>
                  </a:lnTo>
                  <a:lnTo>
                    <a:pt x="10240" y="0"/>
                  </a:lnTo>
                  <a:lnTo>
                    <a:pt x="10240" y="10240"/>
                  </a:lnTo>
                  <a:lnTo>
                    <a:pt x="0"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
            <p:cNvSpPr/>
            <p:nvPr/>
          </p:nvSpPr>
          <p:spPr>
            <a:xfrm>
              <a:off x="11064800" y="-2624975"/>
              <a:ext cx="256025" cy="256025"/>
            </a:xfrm>
            <a:custGeom>
              <a:avLst/>
              <a:gdLst/>
              <a:ahLst/>
              <a:cxnLst/>
              <a:rect l="l" t="t" r="r" b="b"/>
              <a:pathLst>
                <a:path w="10241" h="10241" fill="none" extrusionOk="0">
                  <a:moveTo>
                    <a:pt x="0" y="10240"/>
                  </a:moveTo>
                  <a:lnTo>
                    <a:pt x="0" y="0"/>
                  </a:lnTo>
                  <a:lnTo>
                    <a:pt x="10241" y="0"/>
                  </a:lnTo>
                  <a:lnTo>
                    <a:pt x="10241" y="10240"/>
                  </a:lnTo>
                  <a:lnTo>
                    <a:pt x="0"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
            <p:cNvSpPr/>
            <p:nvPr/>
          </p:nvSpPr>
          <p:spPr>
            <a:xfrm>
              <a:off x="11326925" y="-2624975"/>
              <a:ext cx="256025" cy="256025"/>
            </a:xfrm>
            <a:custGeom>
              <a:avLst/>
              <a:gdLst/>
              <a:ahLst/>
              <a:cxnLst/>
              <a:rect l="l" t="t" r="r" b="b"/>
              <a:pathLst>
                <a:path w="10241" h="10241" fill="none" extrusionOk="0">
                  <a:moveTo>
                    <a:pt x="0" y="10240"/>
                  </a:moveTo>
                  <a:lnTo>
                    <a:pt x="0" y="0"/>
                  </a:lnTo>
                  <a:lnTo>
                    <a:pt x="10241" y="0"/>
                  </a:lnTo>
                  <a:lnTo>
                    <a:pt x="10241" y="10240"/>
                  </a:lnTo>
                  <a:lnTo>
                    <a:pt x="0"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
            <p:cNvSpPr/>
            <p:nvPr/>
          </p:nvSpPr>
          <p:spPr>
            <a:xfrm>
              <a:off x="11588575" y="-2624975"/>
              <a:ext cx="256025" cy="256025"/>
            </a:xfrm>
            <a:custGeom>
              <a:avLst/>
              <a:gdLst/>
              <a:ahLst/>
              <a:cxnLst/>
              <a:rect l="l" t="t" r="r" b="b"/>
              <a:pathLst>
                <a:path w="10241" h="10241" fill="none" extrusionOk="0">
                  <a:moveTo>
                    <a:pt x="1" y="10240"/>
                  </a:moveTo>
                  <a:lnTo>
                    <a:pt x="1" y="0"/>
                  </a:lnTo>
                  <a:lnTo>
                    <a:pt x="10241" y="0"/>
                  </a:lnTo>
                  <a:lnTo>
                    <a:pt x="10241"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
            <p:cNvSpPr/>
            <p:nvPr/>
          </p:nvSpPr>
          <p:spPr>
            <a:xfrm>
              <a:off x="11850225" y="-2624975"/>
              <a:ext cx="256500" cy="256025"/>
            </a:xfrm>
            <a:custGeom>
              <a:avLst/>
              <a:gdLst/>
              <a:ahLst/>
              <a:cxnLst/>
              <a:rect l="l" t="t" r="r" b="b"/>
              <a:pathLst>
                <a:path w="10260" h="10241" fill="none" extrusionOk="0">
                  <a:moveTo>
                    <a:pt x="1" y="10240"/>
                  </a:moveTo>
                  <a:lnTo>
                    <a:pt x="1" y="0"/>
                  </a:lnTo>
                  <a:lnTo>
                    <a:pt x="10260" y="0"/>
                  </a:lnTo>
                  <a:lnTo>
                    <a:pt x="10260"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
            <p:cNvSpPr/>
            <p:nvPr/>
          </p:nvSpPr>
          <p:spPr>
            <a:xfrm>
              <a:off x="12112350" y="-2624975"/>
              <a:ext cx="256050" cy="256025"/>
            </a:xfrm>
            <a:custGeom>
              <a:avLst/>
              <a:gdLst/>
              <a:ahLst/>
              <a:cxnLst/>
              <a:rect l="l" t="t" r="r" b="b"/>
              <a:pathLst>
                <a:path w="10242" h="10241" fill="none" extrusionOk="0">
                  <a:moveTo>
                    <a:pt x="1" y="10240"/>
                  </a:moveTo>
                  <a:lnTo>
                    <a:pt x="1" y="0"/>
                  </a:lnTo>
                  <a:lnTo>
                    <a:pt x="10241" y="0"/>
                  </a:lnTo>
                  <a:lnTo>
                    <a:pt x="10241"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
            <p:cNvSpPr/>
            <p:nvPr/>
          </p:nvSpPr>
          <p:spPr>
            <a:xfrm>
              <a:off x="12374000" y="-2624975"/>
              <a:ext cx="256050" cy="256025"/>
            </a:xfrm>
            <a:custGeom>
              <a:avLst/>
              <a:gdLst/>
              <a:ahLst/>
              <a:cxnLst/>
              <a:rect l="l" t="t" r="r" b="b"/>
              <a:pathLst>
                <a:path w="10242" h="10241" fill="none" extrusionOk="0">
                  <a:moveTo>
                    <a:pt x="1" y="10240"/>
                  </a:moveTo>
                  <a:lnTo>
                    <a:pt x="1" y="0"/>
                  </a:lnTo>
                  <a:lnTo>
                    <a:pt x="10241" y="0"/>
                  </a:lnTo>
                  <a:lnTo>
                    <a:pt x="10241"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
            <p:cNvSpPr/>
            <p:nvPr/>
          </p:nvSpPr>
          <p:spPr>
            <a:xfrm>
              <a:off x="12636125" y="-2624975"/>
              <a:ext cx="256050" cy="256025"/>
            </a:xfrm>
            <a:custGeom>
              <a:avLst/>
              <a:gdLst/>
              <a:ahLst/>
              <a:cxnLst/>
              <a:rect l="l" t="t" r="r" b="b"/>
              <a:pathLst>
                <a:path w="10242" h="10241" fill="none" extrusionOk="0">
                  <a:moveTo>
                    <a:pt x="1" y="10240"/>
                  </a:moveTo>
                  <a:lnTo>
                    <a:pt x="1" y="0"/>
                  </a:lnTo>
                  <a:lnTo>
                    <a:pt x="10241" y="0"/>
                  </a:lnTo>
                  <a:lnTo>
                    <a:pt x="10241"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
            <p:cNvSpPr/>
            <p:nvPr/>
          </p:nvSpPr>
          <p:spPr>
            <a:xfrm>
              <a:off x="10017700" y="-2887100"/>
              <a:ext cx="256050" cy="256500"/>
            </a:xfrm>
            <a:custGeom>
              <a:avLst/>
              <a:gdLst/>
              <a:ahLst/>
              <a:cxnLst/>
              <a:rect l="l" t="t" r="r" b="b"/>
              <a:pathLst>
                <a:path w="10242" h="10260" fill="none" extrusionOk="0">
                  <a:moveTo>
                    <a:pt x="1" y="10259"/>
                  </a:moveTo>
                  <a:lnTo>
                    <a:pt x="1" y="0"/>
                  </a:lnTo>
                  <a:lnTo>
                    <a:pt x="10241" y="0"/>
                  </a:lnTo>
                  <a:lnTo>
                    <a:pt x="10241"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
            <p:cNvSpPr/>
            <p:nvPr/>
          </p:nvSpPr>
          <p:spPr>
            <a:xfrm>
              <a:off x="10279350" y="-2887100"/>
              <a:ext cx="256050" cy="256500"/>
            </a:xfrm>
            <a:custGeom>
              <a:avLst/>
              <a:gdLst/>
              <a:ahLst/>
              <a:cxnLst/>
              <a:rect l="l" t="t" r="r" b="b"/>
              <a:pathLst>
                <a:path w="10242" h="10260" fill="none" extrusionOk="0">
                  <a:moveTo>
                    <a:pt x="1" y="10259"/>
                  </a:moveTo>
                  <a:lnTo>
                    <a:pt x="1" y="0"/>
                  </a:lnTo>
                  <a:lnTo>
                    <a:pt x="10241" y="0"/>
                  </a:lnTo>
                  <a:lnTo>
                    <a:pt x="10241"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
            <p:cNvSpPr/>
            <p:nvPr/>
          </p:nvSpPr>
          <p:spPr>
            <a:xfrm>
              <a:off x="10541025" y="-2887100"/>
              <a:ext cx="256500" cy="256500"/>
            </a:xfrm>
            <a:custGeom>
              <a:avLst/>
              <a:gdLst/>
              <a:ahLst/>
              <a:cxnLst/>
              <a:rect l="l" t="t" r="r" b="b"/>
              <a:pathLst>
                <a:path w="10260" h="10260" fill="none" extrusionOk="0">
                  <a:moveTo>
                    <a:pt x="0" y="10259"/>
                  </a:moveTo>
                  <a:lnTo>
                    <a:pt x="0" y="0"/>
                  </a:lnTo>
                  <a:lnTo>
                    <a:pt x="10259" y="0"/>
                  </a:lnTo>
                  <a:lnTo>
                    <a:pt x="10259" y="10259"/>
                  </a:lnTo>
                  <a:lnTo>
                    <a:pt x="0"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
            <p:cNvSpPr/>
            <p:nvPr/>
          </p:nvSpPr>
          <p:spPr>
            <a:xfrm>
              <a:off x="10803150" y="-2887100"/>
              <a:ext cx="256025" cy="256500"/>
            </a:xfrm>
            <a:custGeom>
              <a:avLst/>
              <a:gdLst/>
              <a:ahLst/>
              <a:cxnLst/>
              <a:rect l="l" t="t" r="r" b="b"/>
              <a:pathLst>
                <a:path w="10241" h="10260" fill="none" extrusionOk="0">
                  <a:moveTo>
                    <a:pt x="0" y="10259"/>
                  </a:moveTo>
                  <a:lnTo>
                    <a:pt x="0" y="0"/>
                  </a:lnTo>
                  <a:lnTo>
                    <a:pt x="10240" y="0"/>
                  </a:lnTo>
                  <a:lnTo>
                    <a:pt x="10240" y="10259"/>
                  </a:lnTo>
                  <a:lnTo>
                    <a:pt x="0"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
            <p:cNvSpPr/>
            <p:nvPr/>
          </p:nvSpPr>
          <p:spPr>
            <a:xfrm>
              <a:off x="11064800" y="-2887100"/>
              <a:ext cx="256025" cy="256500"/>
            </a:xfrm>
            <a:custGeom>
              <a:avLst/>
              <a:gdLst/>
              <a:ahLst/>
              <a:cxnLst/>
              <a:rect l="l" t="t" r="r" b="b"/>
              <a:pathLst>
                <a:path w="10241" h="10260" fill="none" extrusionOk="0">
                  <a:moveTo>
                    <a:pt x="0" y="10259"/>
                  </a:moveTo>
                  <a:lnTo>
                    <a:pt x="0" y="0"/>
                  </a:lnTo>
                  <a:lnTo>
                    <a:pt x="10241" y="0"/>
                  </a:lnTo>
                  <a:lnTo>
                    <a:pt x="10241" y="10259"/>
                  </a:lnTo>
                  <a:lnTo>
                    <a:pt x="0"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
            <p:cNvSpPr/>
            <p:nvPr/>
          </p:nvSpPr>
          <p:spPr>
            <a:xfrm>
              <a:off x="11326925" y="-2887100"/>
              <a:ext cx="256025" cy="256500"/>
            </a:xfrm>
            <a:custGeom>
              <a:avLst/>
              <a:gdLst/>
              <a:ahLst/>
              <a:cxnLst/>
              <a:rect l="l" t="t" r="r" b="b"/>
              <a:pathLst>
                <a:path w="10241" h="10260" fill="none" extrusionOk="0">
                  <a:moveTo>
                    <a:pt x="0" y="10259"/>
                  </a:moveTo>
                  <a:lnTo>
                    <a:pt x="0" y="0"/>
                  </a:lnTo>
                  <a:lnTo>
                    <a:pt x="10241" y="0"/>
                  </a:lnTo>
                  <a:lnTo>
                    <a:pt x="10241" y="10259"/>
                  </a:lnTo>
                  <a:lnTo>
                    <a:pt x="0"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
            <p:cNvSpPr/>
            <p:nvPr/>
          </p:nvSpPr>
          <p:spPr>
            <a:xfrm>
              <a:off x="11588575" y="-2887100"/>
              <a:ext cx="256025" cy="256500"/>
            </a:xfrm>
            <a:custGeom>
              <a:avLst/>
              <a:gdLst/>
              <a:ahLst/>
              <a:cxnLst/>
              <a:rect l="l" t="t" r="r" b="b"/>
              <a:pathLst>
                <a:path w="10241" h="10260" fill="none" extrusionOk="0">
                  <a:moveTo>
                    <a:pt x="1" y="10259"/>
                  </a:moveTo>
                  <a:lnTo>
                    <a:pt x="1" y="0"/>
                  </a:lnTo>
                  <a:lnTo>
                    <a:pt x="10241" y="0"/>
                  </a:lnTo>
                  <a:lnTo>
                    <a:pt x="10241"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
            <p:cNvSpPr/>
            <p:nvPr/>
          </p:nvSpPr>
          <p:spPr>
            <a:xfrm>
              <a:off x="11850225" y="-2887100"/>
              <a:ext cx="256500" cy="256500"/>
            </a:xfrm>
            <a:custGeom>
              <a:avLst/>
              <a:gdLst/>
              <a:ahLst/>
              <a:cxnLst/>
              <a:rect l="l" t="t" r="r" b="b"/>
              <a:pathLst>
                <a:path w="10260" h="10260" fill="none" extrusionOk="0">
                  <a:moveTo>
                    <a:pt x="1" y="10259"/>
                  </a:moveTo>
                  <a:lnTo>
                    <a:pt x="1" y="0"/>
                  </a:lnTo>
                  <a:lnTo>
                    <a:pt x="10260" y="0"/>
                  </a:lnTo>
                  <a:lnTo>
                    <a:pt x="10260"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
            <p:cNvSpPr/>
            <p:nvPr/>
          </p:nvSpPr>
          <p:spPr>
            <a:xfrm>
              <a:off x="12112350" y="-2887100"/>
              <a:ext cx="256050" cy="256500"/>
            </a:xfrm>
            <a:custGeom>
              <a:avLst/>
              <a:gdLst/>
              <a:ahLst/>
              <a:cxnLst/>
              <a:rect l="l" t="t" r="r" b="b"/>
              <a:pathLst>
                <a:path w="10242" h="10260" fill="none" extrusionOk="0">
                  <a:moveTo>
                    <a:pt x="1" y="10259"/>
                  </a:moveTo>
                  <a:lnTo>
                    <a:pt x="1" y="0"/>
                  </a:lnTo>
                  <a:lnTo>
                    <a:pt x="10241" y="0"/>
                  </a:lnTo>
                  <a:lnTo>
                    <a:pt x="10241"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
            <p:cNvSpPr/>
            <p:nvPr/>
          </p:nvSpPr>
          <p:spPr>
            <a:xfrm>
              <a:off x="12374000" y="-2887100"/>
              <a:ext cx="256050" cy="256500"/>
            </a:xfrm>
            <a:custGeom>
              <a:avLst/>
              <a:gdLst/>
              <a:ahLst/>
              <a:cxnLst/>
              <a:rect l="l" t="t" r="r" b="b"/>
              <a:pathLst>
                <a:path w="10242" h="10260" fill="none" extrusionOk="0">
                  <a:moveTo>
                    <a:pt x="1" y="10259"/>
                  </a:moveTo>
                  <a:lnTo>
                    <a:pt x="1" y="0"/>
                  </a:lnTo>
                  <a:lnTo>
                    <a:pt x="10241" y="0"/>
                  </a:lnTo>
                  <a:lnTo>
                    <a:pt x="10241"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
            <p:cNvSpPr/>
            <p:nvPr/>
          </p:nvSpPr>
          <p:spPr>
            <a:xfrm>
              <a:off x="12636125" y="-2887100"/>
              <a:ext cx="256050" cy="256500"/>
            </a:xfrm>
            <a:custGeom>
              <a:avLst/>
              <a:gdLst/>
              <a:ahLst/>
              <a:cxnLst/>
              <a:rect l="l" t="t" r="r" b="b"/>
              <a:pathLst>
                <a:path w="10242" h="10260" fill="none" extrusionOk="0">
                  <a:moveTo>
                    <a:pt x="1" y="10259"/>
                  </a:moveTo>
                  <a:lnTo>
                    <a:pt x="1" y="0"/>
                  </a:lnTo>
                  <a:lnTo>
                    <a:pt x="10241" y="0"/>
                  </a:lnTo>
                  <a:lnTo>
                    <a:pt x="10241"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
            <p:cNvSpPr/>
            <p:nvPr/>
          </p:nvSpPr>
          <p:spPr>
            <a:xfrm>
              <a:off x="10017700" y="-3148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
            <p:cNvSpPr/>
            <p:nvPr/>
          </p:nvSpPr>
          <p:spPr>
            <a:xfrm>
              <a:off x="10279350" y="-3148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
            <p:cNvSpPr/>
            <p:nvPr/>
          </p:nvSpPr>
          <p:spPr>
            <a:xfrm>
              <a:off x="10541025" y="-3148775"/>
              <a:ext cx="256500" cy="256050"/>
            </a:xfrm>
            <a:custGeom>
              <a:avLst/>
              <a:gdLst/>
              <a:ahLst/>
              <a:cxnLst/>
              <a:rect l="l" t="t" r="r" b="b"/>
              <a:pathLst>
                <a:path w="10260" h="10242" fill="none" extrusionOk="0">
                  <a:moveTo>
                    <a:pt x="0" y="10241"/>
                  </a:moveTo>
                  <a:lnTo>
                    <a:pt x="0" y="1"/>
                  </a:lnTo>
                  <a:lnTo>
                    <a:pt x="10259" y="1"/>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
            <p:cNvSpPr/>
            <p:nvPr/>
          </p:nvSpPr>
          <p:spPr>
            <a:xfrm>
              <a:off x="10803150" y="-3148775"/>
              <a:ext cx="256025" cy="256050"/>
            </a:xfrm>
            <a:custGeom>
              <a:avLst/>
              <a:gdLst/>
              <a:ahLst/>
              <a:cxnLst/>
              <a:rect l="l" t="t" r="r" b="b"/>
              <a:pathLst>
                <a:path w="10241" h="10242" fill="none" extrusionOk="0">
                  <a:moveTo>
                    <a:pt x="0" y="10241"/>
                  </a:moveTo>
                  <a:lnTo>
                    <a:pt x="0" y="1"/>
                  </a:lnTo>
                  <a:lnTo>
                    <a:pt x="10240" y="1"/>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
            <p:cNvSpPr/>
            <p:nvPr/>
          </p:nvSpPr>
          <p:spPr>
            <a:xfrm>
              <a:off x="11064800" y="-3148775"/>
              <a:ext cx="256025" cy="256050"/>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
            <p:cNvSpPr/>
            <p:nvPr/>
          </p:nvSpPr>
          <p:spPr>
            <a:xfrm>
              <a:off x="11326925" y="-3148775"/>
              <a:ext cx="256025" cy="256050"/>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
            <p:cNvSpPr/>
            <p:nvPr/>
          </p:nvSpPr>
          <p:spPr>
            <a:xfrm>
              <a:off x="11588575" y="-3148775"/>
              <a:ext cx="256025" cy="256050"/>
            </a:xfrm>
            <a:custGeom>
              <a:avLst/>
              <a:gdLst/>
              <a:ahLst/>
              <a:cxnLst/>
              <a:rect l="l" t="t" r="r" b="b"/>
              <a:pathLst>
                <a:path w="10241"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
            <p:cNvSpPr/>
            <p:nvPr/>
          </p:nvSpPr>
          <p:spPr>
            <a:xfrm>
              <a:off x="11850225" y="-3148775"/>
              <a:ext cx="256500" cy="256050"/>
            </a:xfrm>
            <a:custGeom>
              <a:avLst/>
              <a:gdLst/>
              <a:ahLst/>
              <a:cxnLst/>
              <a:rect l="l" t="t" r="r" b="b"/>
              <a:pathLst>
                <a:path w="10260" h="10242" fill="none" extrusionOk="0">
                  <a:moveTo>
                    <a:pt x="1" y="10241"/>
                  </a:moveTo>
                  <a:lnTo>
                    <a:pt x="1" y="1"/>
                  </a:lnTo>
                  <a:lnTo>
                    <a:pt x="10260" y="1"/>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
            <p:cNvSpPr/>
            <p:nvPr/>
          </p:nvSpPr>
          <p:spPr>
            <a:xfrm>
              <a:off x="12112350" y="-3148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
            <p:cNvSpPr/>
            <p:nvPr/>
          </p:nvSpPr>
          <p:spPr>
            <a:xfrm>
              <a:off x="12374000" y="-3148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
            <p:cNvSpPr/>
            <p:nvPr/>
          </p:nvSpPr>
          <p:spPr>
            <a:xfrm>
              <a:off x="12636125" y="-3148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
            <p:cNvSpPr/>
            <p:nvPr/>
          </p:nvSpPr>
          <p:spPr>
            <a:xfrm>
              <a:off x="10017700" y="-3410425"/>
              <a:ext cx="256050" cy="256025"/>
            </a:xfrm>
            <a:custGeom>
              <a:avLst/>
              <a:gdLst/>
              <a:ahLst/>
              <a:cxnLst/>
              <a:rect l="l" t="t" r="r" b="b"/>
              <a:pathLst>
                <a:path w="10242" h="10241"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
            <p:cNvSpPr/>
            <p:nvPr/>
          </p:nvSpPr>
          <p:spPr>
            <a:xfrm>
              <a:off x="10279350" y="-3410425"/>
              <a:ext cx="256050" cy="256025"/>
            </a:xfrm>
            <a:custGeom>
              <a:avLst/>
              <a:gdLst/>
              <a:ahLst/>
              <a:cxnLst/>
              <a:rect l="l" t="t" r="r" b="b"/>
              <a:pathLst>
                <a:path w="10242" h="10241"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
            <p:cNvSpPr/>
            <p:nvPr/>
          </p:nvSpPr>
          <p:spPr>
            <a:xfrm>
              <a:off x="10541025" y="-3410425"/>
              <a:ext cx="256500" cy="256025"/>
            </a:xfrm>
            <a:custGeom>
              <a:avLst/>
              <a:gdLst/>
              <a:ahLst/>
              <a:cxnLst/>
              <a:rect l="l" t="t" r="r" b="b"/>
              <a:pathLst>
                <a:path w="10260" h="10241" fill="none" extrusionOk="0">
                  <a:moveTo>
                    <a:pt x="0" y="10241"/>
                  </a:moveTo>
                  <a:lnTo>
                    <a:pt x="0" y="1"/>
                  </a:lnTo>
                  <a:lnTo>
                    <a:pt x="10259" y="1"/>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
            <p:cNvSpPr/>
            <p:nvPr/>
          </p:nvSpPr>
          <p:spPr>
            <a:xfrm>
              <a:off x="10803150" y="-3410425"/>
              <a:ext cx="256025" cy="256025"/>
            </a:xfrm>
            <a:custGeom>
              <a:avLst/>
              <a:gdLst/>
              <a:ahLst/>
              <a:cxnLst/>
              <a:rect l="l" t="t" r="r" b="b"/>
              <a:pathLst>
                <a:path w="10241" h="10241" fill="none" extrusionOk="0">
                  <a:moveTo>
                    <a:pt x="0" y="10241"/>
                  </a:moveTo>
                  <a:lnTo>
                    <a:pt x="0" y="1"/>
                  </a:lnTo>
                  <a:lnTo>
                    <a:pt x="10240" y="1"/>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
            <p:cNvSpPr/>
            <p:nvPr/>
          </p:nvSpPr>
          <p:spPr>
            <a:xfrm>
              <a:off x="11064800" y="-3410425"/>
              <a:ext cx="256025" cy="256025"/>
            </a:xfrm>
            <a:custGeom>
              <a:avLst/>
              <a:gdLst/>
              <a:ahLst/>
              <a:cxnLst/>
              <a:rect l="l" t="t" r="r" b="b"/>
              <a:pathLst>
                <a:path w="10241" h="10241"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
            <p:cNvSpPr/>
            <p:nvPr/>
          </p:nvSpPr>
          <p:spPr>
            <a:xfrm>
              <a:off x="11326925" y="-3410425"/>
              <a:ext cx="256025" cy="256025"/>
            </a:xfrm>
            <a:custGeom>
              <a:avLst/>
              <a:gdLst/>
              <a:ahLst/>
              <a:cxnLst/>
              <a:rect l="l" t="t" r="r" b="b"/>
              <a:pathLst>
                <a:path w="10241" h="10241"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
            <p:cNvSpPr/>
            <p:nvPr/>
          </p:nvSpPr>
          <p:spPr>
            <a:xfrm>
              <a:off x="11588575" y="-3410425"/>
              <a:ext cx="256025" cy="256025"/>
            </a:xfrm>
            <a:custGeom>
              <a:avLst/>
              <a:gdLst/>
              <a:ahLst/>
              <a:cxnLst/>
              <a:rect l="l" t="t" r="r" b="b"/>
              <a:pathLst>
                <a:path w="10241" h="10241"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
            <p:cNvSpPr/>
            <p:nvPr/>
          </p:nvSpPr>
          <p:spPr>
            <a:xfrm>
              <a:off x="11850225" y="-3410425"/>
              <a:ext cx="256500" cy="256025"/>
            </a:xfrm>
            <a:custGeom>
              <a:avLst/>
              <a:gdLst/>
              <a:ahLst/>
              <a:cxnLst/>
              <a:rect l="l" t="t" r="r" b="b"/>
              <a:pathLst>
                <a:path w="10260" h="10241" fill="none" extrusionOk="0">
                  <a:moveTo>
                    <a:pt x="1" y="10241"/>
                  </a:moveTo>
                  <a:lnTo>
                    <a:pt x="1" y="1"/>
                  </a:lnTo>
                  <a:lnTo>
                    <a:pt x="10260" y="1"/>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
            <p:cNvSpPr/>
            <p:nvPr/>
          </p:nvSpPr>
          <p:spPr>
            <a:xfrm>
              <a:off x="12112350" y="-3410425"/>
              <a:ext cx="256050" cy="256025"/>
            </a:xfrm>
            <a:custGeom>
              <a:avLst/>
              <a:gdLst/>
              <a:ahLst/>
              <a:cxnLst/>
              <a:rect l="l" t="t" r="r" b="b"/>
              <a:pathLst>
                <a:path w="10242" h="10241"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
            <p:cNvSpPr/>
            <p:nvPr/>
          </p:nvSpPr>
          <p:spPr>
            <a:xfrm>
              <a:off x="12374000" y="-3410425"/>
              <a:ext cx="256050" cy="256025"/>
            </a:xfrm>
            <a:custGeom>
              <a:avLst/>
              <a:gdLst/>
              <a:ahLst/>
              <a:cxnLst/>
              <a:rect l="l" t="t" r="r" b="b"/>
              <a:pathLst>
                <a:path w="10242" h="10241"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
            <p:cNvSpPr/>
            <p:nvPr/>
          </p:nvSpPr>
          <p:spPr>
            <a:xfrm>
              <a:off x="12636125" y="-3410425"/>
              <a:ext cx="256050" cy="256025"/>
            </a:xfrm>
            <a:custGeom>
              <a:avLst/>
              <a:gdLst/>
              <a:ahLst/>
              <a:cxnLst/>
              <a:rect l="l" t="t" r="r" b="b"/>
              <a:pathLst>
                <a:path w="10242" h="10241"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4"/>
          <p:cNvGrpSpPr/>
          <p:nvPr/>
        </p:nvGrpSpPr>
        <p:grpSpPr>
          <a:xfrm flipH="1">
            <a:off x="6356089" y="1153155"/>
            <a:ext cx="2793827" cy="3682841"/>
            <a:chOff x="1822925" y="238125"/>
            <a:chExt cx="3974150" cy="5238750"/>
          </a:xfrm>
        </p:grpSpPr>
        <p:sp>
          <p:nvSpPr>
            <p:cNvPr id="423" name="Google Shape;423;p4"/>
            <p:cNvSpPr/>
            <p:nvPr/>
          </p:nvSpPr>
          <p:spPr>
            <a:xfrm>
              <a:off x="1822925" y="238125"/>
              <a:ext cx="3974150" cy="5238750"/>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
            <p:cNvSpPr/>
            <p:nvPr/>
          </p:nvSpPr>
          <p:spPr>
            <a:xfrm>
              <a:off x="1822925" y="238125"/>
              <a:ext cx="3974150" cy="5238750"/>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 name="Google Shape;425;p4"/>
          <p:cNvGrpSpPr/>
          <p:nvPr/>
        </p:nvGrpSpPr>
        <p:grpSpPr>
          <a:xfrm>
            <a:off x="31489" y="1153155"/>
            <a:ext cx="2793827" cy="3682841"/>
            <a:chOff x="1822925" y="238125"/>
            <a:chExt cx="3974150" cy="5238750"/>
          </a:xfrm>
        </p:grpSpPr>
        <p:sp>
          <p:nvSpPr>
            <p:cNvPr id="426" name="Google Shape;426;p4"/>
            <p:cNvSpPr/>
            <p:nvPr/>
          </p:nvSpPr>
          <p:spPr>
            <a:xfrm>
              <a:off x="1822925" y="238125"/>
              <a:ext cx="3974150" cy="5238750"/>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
            <p:cNvSpPr/>
            <p:nvPr/>
          </p:nvSpPr>
          <p:spPr>
            <a:xfrm>
              <a:off x="1822925" y="238125"/>
              <a:ext cx="3974150" cy="5238750"/>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 name="Google Shape;428;p4"/>
          <p:cNvSpPr/>
          <p:nvPr/>
        </p:nvSpPr>
        <p:spPr>
          <a:xfrm>
            <a:off x="3154950" y="169562"/>
            <a:ext cx="2834100" cy="28341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 name="Google Shape;429;p4"/>
          <p:cNvGrpSpPr/>
          <p:nvPr/>
        </p:nvGrpSpPr>
        <p:grpSpPr>
          <a:xfrm>
            <a:off x="548700" y="377850"/>
            <a:ext cx="8179375" cy="4560300"/>
            <a:chOff x="548700" y="377850"/>
            <a:chExt cx="8179375" cy="4560300"/>
          </a:xfrm>
        </p:grpSpPr>
        <p:sp>
          <p:nvSpPr>
            <p:cNvPr id="430" name="Google Shape;430;p4"/>
            <p:cNvSpPr/>
            <p:nvPr/>
          </p:nvSpPr>
          <p:spPr>
            <a:xfrm>
              <a:off x="681475" y="550350"/>
              <a:ext cx="8046600" cy="43878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
            <p:cNvSpPr/>
            <p:nvPr/>
          </p:nvSpPr>
          <p:spPr>
            <a:xfrm>
              <a:off x="615075" y="468050"/>
              <a:ext cx="8046600" cy="4387800"/>
            </a:xfrm>
            <a:prstGeom prst="rect">
              <a:avLst/>
            </a:prstGeom>
            <a:gradFill>
              <a:gsLst>
                <a:gs pos="0">
                  <a:srgbClr val="EFB5F9"/>
                </a:gs>
                <a:gs pos="100000">
                  <a:srgbClr val="B4D2F8"/>
                </a:gs>
              </a:gsLst>
              <a:lin ang="5400012" scaled="0"/>
            </a:gra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
            <p:cNvSpPr/>
            <p:nvPr/>
          </p:nvSpPr>
          <p:spPr>
            <a:xfrm>
              <a:off x="548700" y="377850"/>
              <a:ext cx="8046600" cy="43878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 name="Google Shape;433;p4"/>
            <p:cNvGrpSpPr/>
            <p:nvPr/>
          </p:nvGrpSpPr>
          <p:grpSpPr>
            <a:xfrm>
              <a:off x="7550754" y="684129"/>
              <a:ext cx="751827" cy="231823"/>
              <a:chOff x="7626954" y="599598"/>
              <a:chExt cx="751827" cy="231823"/>
            </a:xfrm>
          </p:grpSpPr>
          <p:sp>
            <p:nvSpPr>
              <p:cNvPr id="434" name="Google Shape;434;p4"/>
              <p:cNvSpPr/>
              <p:nvPr/>
            </p:nvSpPr>
            <p:spPr>
              <a:xfrm>
                <a:off x="8146842" y="599598"/>
                <a:ext cx="231939" cy="231823"/>
              </a:xfrm>
              <a:custGeom>
                <a:avLst/>
                <a:gdLst/>
                <a:ahLst/>
                <a:cxnLst/>
                <a:rect l="l" t="t" r="r" b="b"/>
                <a:pathLst>
                  <a:path w="2091" h="2090" extrusionOk="0">
                    <a:moveTo>
                      <a:pt x="1" y="0"/>
                    </a:moveTo>
                    <a:lnTo>
                      <a:pt x="1" y="2090"/>
                    </a:lnTo>
                    <a:lnTo>
                      <a:pt x="2090" y="2090"/>
                    </a:lnTo>
                    <a:lnTo>
                      <a:pt x="2090"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
              <p:cNvSpPr/>
              <p:nvPr/>
            </p:nvSpPr>
            <p:spPr>
              <a:xfrm>
                <a:off x="8186551" y="639308"/>
                <a:ext cx="152518" cy="152515"/>
              </a:xfrm>
              <a:custGeom>
                <a:avLst/>
                <a:gdLst/>
                <a:ahLst/>
                <a:cxnLst/>
                <a:rect l="l" t="t" r="r" b="b"/>
                <a:pathLst>
                  <a:path w="1375" h="1375" extrusionOk="0">
                    <a:moveTo>
                      <a:pt x="226" y="0"/>
                    </a:moveTo>
                    <a:lnTo>
                      <a:pt x="0" y="226"/>
                    </a:lnTo>
                    <a:lnTo>
                      <a:pt x="452" y="678"/>
                    </a:lnTo>
                    <a:lnTo>
                      <a:pt x="0" y="1129"/>
                    </a:lnTo>
                    <a:lnTo>
                      <a:pt x="226" y="1374"/>
                    </a:lnTo>
                    <a:lnTo>
                      <a:pt x="678" y="922"/>
                    </a:lnTo>
                    <a:lnTo>
                      <a:pt x="1130" y="1374"/>
                    </a:lnTo>
                    <a:lnTo>
                      <a:pt x="1374" y="1129"/>
                    </a:lnTo>
                    <a:lnTo>
                      <a:pt x="923" y="678"/>
                    </a:lnTo>
                    <a:lnTo>
                      <a:pt x="1374" y="226"/>
                    </a:lnTo>
                    <a:lnTo>
                      <a:pt x="1130" y="0"/>
                    </a:lnTo>
                    <a:lnTo>
                      <a:pt x="678" y="452"/>
                    </a:lnTo>
                    <a:lnTo>
                      <a:pt x="2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
              <p:cNvSpPr/>
              <p:nvPr/>
            </p:nvSpPr>
            <p:spPr>
              <a:xfrm>
                <a:off x="7885844" y="599598"/>
                <a:ext cx="233936" cy="231823"/>
              </a:xfrm>
              <a:custGeom>
                <a:avLst/>
                <a:gdLst/>
                <a:ahLst/>
                <a:cxnLst/>
                <a:rect l="l" t="t" r="r" b="b"/>
                <a:pathLst>
                  <a:path w="2109" h="2090" extrusionOk="0">
                    <a:moveTo>
                      <a:pt x="1" y="0"/>
                    </a:moveTo>
                    <a:lnTo>
                      <a:pt x="1"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
              <p:cNvSpPr/>
              <p:nvPr/>
            </p:nvSpPr>
            <p:spPr>
              <a:xfrm>
                <a:off x="7923446" y="637200"/>
                <a:ext cx="158841" cy="156619"/>
              </a:xfrm>
              <a:custGeom>
                <a:avLst/>
                <a:gdLst/>
                <a:ahLst/>
                <a:cxnLst/>
                <a:rect l="l" t="t" r="r" b="b"/>
                <a:pathLst>
                  <a:path w="1432" h="1412" extrusionOk="0">
                    <a:moveTo>
                      <a:pt x="1356" y="132"/>
                    </a:moveTo>
                    <a:lnTo>
                      <a:pt x="1356" y="1356"/>
                    </a:lnTo>
                    <a:lnTo>
                      <a:pt x="76" y="1356"/>
                    </a:lnTo>
                    <a:lnTo>
                      <a:pt x="76" y="132"/>
                    </a:lnTo>
                    <a:close/>
                    <a:moveTo>
                      <a:pt x="0" y="0"/>
                    </a:moveTo>
                    <a:lnTo>
                      <a:pt x="0" y="1412"/>
                    </a:lnTo>
                    <a:lnTo>
                      <a:pt x="1431" y="141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
              <p:cNvSpPr/>
              <p:nvPr/>
            </p:nvSpPr>
            <p:spPr>
              <a:xfrm>
                <a:off x="7626954" y="599598"/>
                <a:ext cx="233936" cy="231823"/>
              </a:xfrm>
              <a:custGeom>
                <a:avLst/>
                <a:gdLst/>
                <a:ahLst/>
                <a:cxnLst/>
                <a:rect l="l" t="t" r="r" b="b"/>
                <a:pathLst>
                  <a:path w="2109" h="2090" extrusionOk="0">
                    <a:moveTo>
                      <a:pt x="0" y="0"/>
                    </a:moveTo>
                    <a:lnTo>
                      <a:pt x="0"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
              <p:cNvSpPr/>
              <p:nvPr/>
            </p:nvSpPr>
            <p:spPr>
              <a:xfrm>
                <a:off x="7664556" y="779178"/>
                <a:ext cx="158730" cy="14641"/>
              </a:xfrm>
              <a:custGeom>
                <a:avLst/>
                <a:gdLst/>
                <a:ahLst/>
                <a:cxnLst/>
                <a:rect l="l" t="t" r="r" b="b"/>
                <a:pathLst>
                  <a:path w="1431" h="132" extrusionOk="0">
                    <a:moveTo>
                      <a:pt x="0" y="0"/>
                    </a:moveTo>
                    <a:lnTo>
                      <a:pt x="0" y="132"/>
                    </a:lnTo>
                    <a:lnTo>
                      <a:pt x="1431" y="13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40" name="Google Shape;440;p4"/>
            <p:cNvCxnSpPr/>
            <p:nvPr/>
          </p:nvCxnSpPr>
          <p:spPr>
            <a:xfrm>
              <a:off x="550125" y="1070000"/>
              <a:ext cx="8049000" cy="0"/>
            </a:xfrm>
            <a:prstGeom prst="straightConnector1">
              <a:avLst/>
            </a:prstGeom>
            <a:noFill/>
            <a:ln w="19050" cap="flat" cmpd="sng">
              <a:solidFill>
                <a:schemeClr val="accent1"/>
              </a:solidFill>
              <a:prstDash val="solid"/>
              <a:round/>
              <a:headEnd type="none" w="med" len="med"/>
              <a:tailEnd type="none" w="med" len="med"/>
            </a:ln>
          </p:spPr>
        </p:cxnSp>
      </p:grpSp>
      <p:sp>
        <p:nvSpPr>
          <p:cNvPr id="441" name="Google Shape;441;p4"/>
          <p:cNvSpPr txBox="1">
            <a:spLocks noGrp="1"/>
          </p:cNvSpPr>
          <p:nvPr>
            <p:ph type="title"/>
          </p:nvPr>
        </p:nvSpPr>
        <p:spPr>
          <a:xfrm>
            <a:off x="548700" y="548640"/>
            <a:ext cx="8046600" cy="5028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Clr>
                <a:schemeClr val="accent1"/>
              </a:buClr>
              <a:buSzPts val="2800"/>
              <a:buNone/>
              <a:defRPr>
                <a:solidFill>
                  <a:schemeClr val="accent1"/>
                </a:solidFill>
              </a:defRPr>
            </a:lvl2pPr>
            <a:lvl3pPr lvl="2">
              <a:spcBef>
                <a:spcPts val="0"/>
              </a:spcBef>
              <a:spcAft>
                <a:spcPts val="0"/>
              </a:spcAft>
              <a:buClr>
                <a:schemeClr val="accent1"/>
              </a:buClr>
              <a:buSzPts val="2800"/>
              <a:buNone/>
              <a:defRPr>
                <a:solidFill>
                  <a:schemeClr val="accent1"/>
                </a:solidFill>
              </a:defRPr>
            </a:lvl3pPr>
            <a:lvl4pPr lvl="3">
              <a:spcBef>
                <a:spcPts val="0"/>
              </a:spcBef>
              <a:spcAft>
                <a:spcPts val="0"/>
              </a:spcAft>
              <a:buClr>
                <a:schemeClr val="accent1"/>
              </a:buClr>
              <a:buSzPts val="2800"/>
              <a:buNone/>
              <a:defRPr>
                <a:solidFill>
                  <a:schemeClr val="accent1"/>
                </a:solidFill>
              </a:defRPr>
            </a:lvl4pPr>
            <a:lvl5pPr lvl="4">
              <a:spcBef>
                <a:spcPts val="0"/>
              </a:spcBef>
              <a:spcAft>
                <a:spcPts val="0"/>
              </a:spcAft>
              <a:buClr>
                <a:schemeClr val="accent1"/>
              </a:buClr>
              <a:buSzPts val="2800"/>
              <a:buNone/>
              <a:defRPr>
                <a:solidFill>
                  <a:schemeClr val="accent1"/>
                </a:solidFill>
              </a:defRPr>
            </a:lvl5pPr>
            <a:lvl6pPr lvl="5">
              <a:spcBef>
                <a:spcPts val="0"/>
              </a:spcBef>
              <a:spcAft>
                <a:spcPts val="0"/>
              </a:spcAft>
              <a:buClr>
                <a:schemeClr val="accent1"/>
              </a:buClr>
              <a:buSzPts val="2800"/>
              <a:buNone/>
              <a:defRPr>
                <a:solidFill>
                  <a:schemeClr val="accent1"/>
                </a:solidFill>
              </a:defRPr>
            </a:lvl6pPr>
            <a:lvl7pPr lvl="6">
              <a:spcBef>
                <a:spcPts val="0"/>
              </a:spcBef>
              <a:spcAft>
                <a:spcPts val="0"/>
              </a:spcAft>
              <a:buClr>
                <a:schemeClr val="accent1"/>
              </a:buClr>
              <a:buSzPts val="2800"/>
              <a:buNone/>
              <a:defRPr>
                <a:solidFill>
                  <a:schemeClr val="accent1"/>
                </a:solidFill>
              </a:defRPr>
            </a:lvl7pPr>
            <a:lvl8pPr lvl="7">
              <a:spcBef>
                <a:spcPts val="0"/>
              </a:spcBef>
              <a:spcAft>
                <a:spcPts val="0"/>
              </a:spcAft>
              <a:buClr>
                <a:schemeClr val="accent1"/>
              </a:buClr>
              <a:buSzPts val="2800"/>
              <a:buNone/>
              <a:defRPr>
                <a:solidFill>
                  <a:schemeClr val="accent1"/>
                </a:solidFill>
              </a:defRPr>
            </a:lvl8pPr>
            <a:lvl9pPr lvl="8">
              <a:spcBef>
                <a:spcPts val="0"/>
              </a:spcBef>
              <a:spcAft>
                <a:spcPts val="0"/>
              </a:spcAft>
              <a:buClr>
                <a:schemeClr val="accent1"/>
              </a:buClr>
              <a:buSzPts val="2800"/>
              <a:buNone/>
              <a:defRPr>
                <a:solidFill>
                  <a:schemeClr val="accent1"/>
                </a:solidFill>
              </a:defRPr>
            </a:lvl9pPr>
          </a:lstStyle>
          <a:p>
            <a:endParaRPr/>
          </a:p>
        </p:txBody>
      </p:sp>
      <p:sp>
        <p:nvSpPr>
          <p:cNvPr id="442" name="Google Shape;442;p4"/>
          <p:cNvSpPr txBox="1">
            <a:spLocks noGrp="1"/>
          </p:cNvSpPr>
          <p:nvPr>
            <p:ph type="body" idx="1"/>
          </p:nvPr>
        </p:nvSpPr>
        <p:spPr>
          <a:xfrm>
            <a:off x="713225" y="1153150"/>
            <a:ext cx="7717500" cy="34722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AutoNum type="arabicPeriod"/>
              <a:defRPr sz="1200"/>
            </a:lvl1pPr>
            <a:lvl2pPr marL="914400" lvl="1" indent="-330200" rtl="0">
              <a:spcBef>
                <a:spcPts val="0"/>
              </a:spcBef>
              <a:spcAft>
                <a:spcPts val="0"/>
              </a:spcAft>
              <a:buSzPts val="1600"/>
              <a:buAutoNum type="alphaLcPeriod"/>
              <a:defRPr/>
            </a:lvl2pPr>
            <a:lvl3pPr marL="1371600" lvl="2" indent="-330200" rtl="0">
              <a:spcBef>
                <a:spcPts val="0"/>
              </a:spcBef>
              <a:spcAft>
                <a:spcPts val="0"/>
              </a:spcAft>
              <a:buSzPts val="1600"/>
              <a:buAutoNum type="romanLcPeriod"/>
              <a:defRPr/>
            </a:lvl3pPr>
            <a:lvl4pPr marL="1828800" lvl="3" indent="-330200" rtl="0">
              <a:spcBef>
                <a:spcPts val="0"/>
              </a:spcBef>
              <a:spcAft>
                <a:spcPts val="0"/>
              </a:spcAft>
              <a:buSzPts val="1600"/>
              <a:buAutoNum type="arabicPeriod"/>
              <a:defRPr/>
            </a:lvl4pPr>
            <a:lvl5pPr marL="2286000" lvl="4" indent="-330200" rtl="0">
              <a:spcBef>
                <a:spcPts val="0"/>
              </a:spcBef>
              <a:spcAft>
                <a:spcPts val="0"/>
              </a:spcAft>
              <a:buSzPts val="1600"/>
              <a:buAutoNum type="alphaLcPeriod"/>
              <a:defRPr/>
            </a:lvl5pPr>
            <a:lvl6pPr marL="2743200" lvl="5" indent="-330200" rtl="0">
              <a:spcBef>
                <a:spcPts val="0"/>
              </a:spcBef>
              <a:spcAft>
                <a:spcPts val="0"/>
              </a:spcAft>
              <a:buSzPts val="1600"/>
              <a:buAutoNum type="romanLcPeriod"/>
              <a:defRPr/>
            </a:lvl6pPr>
            <a:lvl7pPr marL="3200400" lvl="6" indent="-330200" rtl="0">
              <a:spcBef>
                <a:spcPts val="0"/>
              </a:spcBef>
              <a:spcAft>
                <a:spcPts val="0"/>
              </a:spcAft>
              <a:buSzPts val="1600"/>
              <a:buAutoNum type="arabicPeriod"/>
              <a:defRPr/>
            </a:lvl7pPr>
            <a:lvl8pPr marL="3657600" lvl="7" indent="-330200" rtl="0">
              <a:spcBef>
                <a:spcPts val="0"/>
              </a:spcBef>
              <a:spcAft>
                <a:spcPts val="0"/>
              </a:spcAft>
              <a:buSzPts val="1600"/>
              <a:buAutoNum type="alphaLcPeriod"/>
              <a:defRPr/>
            </a:lvl8pPr>
            <a:lvl9pPr marL="4114800" lvl="8" indent="-330200" rtl="0">
              <a:spcBef>
                <a:spcPts val="0"/>
              </a:spcBef>
              <a:spcAft>
                <a:spcPts val="0"/>
              </a:spcAft>
              <a:buSzPts val="1600"/>
              <a:buAutoNum type="romanLcPeriod"/>
              <a:defRPr/>
            </a:lvl9pPr>
          </a:lstStyle>
          <a:p>
            <a:endParaRPr/>
          </a:p>
        </p:txBody>
      </p:sp>
      <p:sp>
        <p:nvSpPr>
          <p:cNvPr id="443" name="Google Shape;443;p4"/>
          <p:cNvSpPr/>
          <p:nvPr/>
        </p:nvSpPr>
        <p:spPr>
          <a:xfrm>
            <a:off x="-791498" y="-81966"/>
            <a:ext cx="1242959" cy="1242920"/>
          </a:xfrm>
          <a:custGeom>
            <a:avLst/>
            <a:gdLst/>
            <a:ahLst/>
            <a:cxnLst/>
            <a:rect l="l" t="t" r="r" b="b"/>
            <a:pathLst>
              <a:path w="31965" h="31964" extrusionOk="0">
                <a:moveTo>
                  <a:pt x="15869" y="0"/>
                </a:moveTo>
                <a:lnTo>
                  <a:pt x="15869" y="15116"/>
                </a:lnTo>
                <a:lnTo>
                  <a:pt x="11954" y="508"/>
                </a:lnTo>
                <a:lnTo>
                  <a:pt x="11747" y="565"/>
                </a:lnTo>
                <a:lnTo>
                  <a:pt x="15662" y="15172"/>
                </a:lnTo>
                <a:lnTo>
                  <a:pt x="8095" y="2089"/>
                </a:lnTo>
                <a:lnTo>
                  <a:pt x="7907" y="2202"/>
                </a:lnTo>
                <a:lnTo>
                  <a:pt x="15455" y="15285"/>
                </a:lnTo>
                <a:lnTo>
                  <a:pt x="4763" y="4593"/>
                </a:lnTo>
                <a:lnTo>
                  <a:pt x="4613" y="4763"/>
                </a:lnTo>
                <a:lnTo>
                  <a:pt x="15305" y="15455"/>
                </a:lnTo>
                <a:lnTo>
                  <a:pt x="2203" y="7887"/>
                </a:lnTo>
                <a:lnTo>
                  <a:pt x="2090" y="8094"/>
                </a:lnTo>
                <a:lnTo>
                  <a:pt x="15192" y="15643"/>
                </a:lnTo>
                <a:lnTo>
                  <a:pt x="584" y="11727"/>
                </a:lnTo>
                <a:lnTo>
                  <a:pt x="528" y="11953"/>
                </a:lnTo>
                <a:lnTo>
                  <a:pt x="15135" y="15869"/>
                </a:lnTo>
                <a:lnTo>
                  <a:pt x="1" y="15869"/>
                </a:lnTo>
                <a:lnTo>
                  <a:pt x="1" y="16095"/>
                </a:lnTo>
                <a:lnTo>
                  <a:pt x="15135" y="16095"/>
                </a:lnTo>
                <a:lnTo>
                  <a:pt x="528" y="20010"/>
                </a:lnTo>
                <a:lnTo>
                  <a:pt x="584" y="20236"/>
                </a:lnTo>
                <a:lnTo>
                  <a:pt x="15192" y="16321"/>
                </a:lnTo>
                <a:lnTo>
                  <a:pt x="2090" y="23869"/>
                </a:lnTo>
                <a:lnTo>
                  <a:pt x="2203" y="24076"/>
                </a:lnTo>
                <a:lnTo>
                  <a:pt x="15305" y="16509"/>
                </a:lnTo>
                <a:lnTo>
                  <a:pt x="4613" y="27201"/>
                </a:lnTo>
                <a:lnTo>
                  <a:pt x="4763" y="27370"/>
                </a:lnTo>
                <a:lnTo>
                  <a:pt x="15455" y="16678"/>
                </a:lnTo>
                <a:lnTo>
                  <a:pt x="7907" y="29761"/>
                </a:lnTo>
                <a:lnTo>
                  <a:pt x="8095" y="29874"/>
                </a:lnTo>
                <a:lnTo>
                  <a:pt x="15662" y="16791"/>
                </a:lnTo>
                <a:lnTo>
                  <a:pt x="11747" y="31399"/>
                </a:lnTo>
                <a:lnTo>
                  <a:pt x="11954" y="31455"/>
                </a:lnTo>
                <a:lnTo>
                  <a:pt x="15869" y="16848"/>
                </a:lnTo>
                <a:lnTo>
                  <a:pt x="15869" y="31963"/>
                </a:lnTo>
                <a:lnTo>
                  <a:pt x="16095" y="31963"/>
                </a:lnTo>
                <a:lnTo>
                  <a:pt x="16095" y="16848"/>
                </a:lnTo>
                <a:lnTo>
                  <a:pt x="20011" y="31455"/>
                </a:lnTo>
                <a:lnTo>
                  <a:pt x="20237" y="31399"/>
                </a:lnTo>
                <a:lnTo>
                  <a:pt x="16321" y="16791"/>
                </a:lnTo>
                <a:lnTo>
                  <a:pt x="23889" y="29874"/>
                </a:lnTo>
                <a:lnTo>
                  <a:pt x="24077" y="29761"/>
                </a:lnTo>
                <a:lnTo>
                  <a:pt x="16509" y="16678"/>
                </a:lnTo>
                <a:lnTo>
                  <a:pt x="27202" y="27370"/>
                </a:lnTo>
                <a:lnTo>
                  <a:pt x="27371" y="27201"/>
                </a:lnTo>
                <a:lnTo>
                  <a:pt x="16679" y="16509"/>
                </a:lnTo>
                <a:lnTo>
                  <a:pt x="29780" y="24076"/>
                </a:lnTo>
                <a:lnTo>
                  <a:pt x="29893" y="23869"/>
                </a:lnTo>
                <a:lnTo>
                  <a:pt x="16792" y="16321"/>
                </a:lnTo>
                <a:lnTo>
                  <a:pt x="31399" y="20236"/>
                </a:lnTo>
                <a:lnTo>
                  <a:pt x="31456" y="20010"/>
                </a:lnTo>
                <a:lnTo>
                  <a:pt x="16848" y="16095"/>
                </a:lnTo>
                <a:lnTo>
                  <a:pt x="31964" y="16095"/>
                </a:lnTo>
                <a:lnTo>
                  <a:pt x="31964" y="15869"/>
                </a:lnTo>
                <a:lnTo>
                  <a:pt x="16848" y="15869"/>
                </a:lnTo>
                <a:lnTo>
                  <a:pt x="31456" y="11953"/>
                </a:lnTo>
                <a:lnTo>
                  <a:pt x="31399" y="11727"/>
                </a:lnTo>
                <a:lnTo>
                  <a:pt x="16792" y="15643"/>
                </a:lnTo>
                <a:lnTo>
                  <a:pt x="29893" y="8094"/>
                </a:lnTo>
                <a:lnTo>
                  <a:pt x="29780" y="7887"/>
                </a:lnTo>
                <a:lnTo>
                  <a:pt x="16679" y="15455"/>
                </a:lnTo>
                <a:lnTo>
                  <a:pt x="27371" y="4763"/>
                </a:lnTo>
                <a:lnTo>
                  <a:pt x="27202" y="4593"/>
                </a:lnTo>
                <a:lnTo>
                  <a:pt x="16509" y="15285"/>
                </a:lnTo>
                <a:lnTo>
                  <a:pt x="24077" y="2202"/>
                </a:lnTo>
                <a:lnTo>
                  <a:pt x="23889" y="2089"/>
                </a:lnTo>
                <a:lnTo>
                  <a:pt x="16321" y="15172"/>
                </a:lnTo>
                <a:lnTo>
                  <a:pt x="20237" y="565"/>
                </a:lnTo>
                <a:lnTo>
                  <a:pt x="20011" y="508"/>
                </a:lnTo>
                <a:lnTo>
                  <a:pt x="16095" y="15116"/>
                </a:lnTo>
                <a:lnTo>
                  <a:pt x="160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
          <p:cNvSpPr/>
          <p:nvPr/>
        </p:nvSpPr>
        <p:spPr>
          <a:xfrm>
            <a:off x="8430725" y="4561150"/>
            <a:ext cx="621600" cy="6213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
          <p:cNvSpPr/>
          <p:nvPr/>
        </p:nvSpPr>
        <p:spPr>
          <a:xfrm flipH="1">
            <a:off x="8925875" y="365950"/>
            <a:ext cx="45600" cy="4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
          <p:cNvSpPr/>
          <p:nvPr/>
        </p:nvSpPr>
        <p:spPr>
          <a:xfrm flipH="1">
            <a:off x="2326775" y="28975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
          <p:cNvSpPr/>
          <p:nvPr/>
        </p:nvSpPr>
        <p:spPr>
          <a:xfrm flipH="1">
            <a:off x="1013075" y="173300"/>
            <a:ext cx="202500" cy="202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
          <p:cNvSpPr/>
          <p:nvPr/>
        </p:nvSpPr>
        <p:spPr>
          <a:xfrm flipH="1">
            <a:off x="3363275" y="61150"/>
            <a:ext cx="45600" cy="4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
          <p:cNvSpPr/>
          <p:nvPr/>
        </p:nvSpPr>
        <p:spPr>
          <a:xfrm>
            <a:off x="8155850" y="4735648"/>
            <a:ext cx="202500" cy="2025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
          <p:cNvSpPr/>
          <p:nvPr/>
        </p:nvSpPr>
        <p:spPr>
          <a:xfrm>
            <a:off x="8925875" y="4418049"/>
            <a:ext cx="91500" cy="915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
          <p:cNvSpPr/>
          <p:nvPr/>
        </p:nvSpPr>
        <p:spPr>
          <a:xfrm>
            <a:off x="302725" y="4793548"/>
            <a:ext cx="202500" cy="2025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
          <p:cNvSpPr/>
          <p:nvPr/>
        </p:nvSpPr>
        <p:spPr>
          <a:xfrm flipH="1">
            <a:off x="100225" y="4215550"/>
            <a:ext cx="202500" cy="202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gradFill>
          <a:gsLst>
            <a:gs pos="0">
              <a:srgbClr val="762EE1"/>
            </a:gs>
            <a:gs pos="38000">
              <a:srgbClr val="B26FFB"/>
            </a:gs>
            <a:gs pos="100000">
              <a:schemeClr val="lt2"/>
            </a:gs>
          </a:gsLst>
          <a:lin ang="5400012" scaled="0"/>
        </a:gradFill>
        <a:effectLst/>
      </p:bgPr>
    </p:bg>
    <p:spTree>
      <p:nvGrpSpPr>
        <p:cNvPr id="1" name="Shape 453"/>
        <p:cNvGrpSpPr/>
        <p:nvPr/>
      </p:nvGrpSpPr>
      <p:grpSpPr>
        <a:xfrm>
          <a:off x="0" y="0"/>
          <a:ext cx="0" cy="0"/>
          <a:chOff x="0" y="0"/>
          <a:chExt cx="0" cy="0"/>
        </a:xfrm>
      </p:grpSpPr>
      <p:sp>
        <p:nvSpPr>
          <p:cNvPr id="454" name="Google Shape;454;p5"/>
          <p:cNvSpPr/>
          <p:nvPr/>
        </p:nvSpPr>
        <p:spPr>
          <a:xfrm flipH="1">
            <a:off x="6426364" y="932480"/>
            <a:ext cx="2793827" cy="3682841"/>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
          <p:cNvSpPr/>
          <p:nvPr/>
        </p:nvSpPr>
        <p:spPr>
          <a:xfrm>
            <a:off x="-40476" y="-2695110"/>
            <a:ext cx="9224952" cy="9652775"/>
          </a:xfrm>
          <a:custGeom>
            <a:avLst/>
            <a:gdLst/>
            <a:ahLst/>
            <a:cxnLst/>
            <a:rect l="l" t="t" r="r" b="b"/>
            <a:pathLst>
              <a:path w="115449" h="115450" extrusionOk="0">
                <a:moveTo>
                  <a:pt x="10485" y="246"/>
                </a:moveTo>
                <a:lnTo>
                  <a:pt x="10485" y="10486"/>
                </a:lnTo>
                <a:lnTo>
                  <a:pt x="245" y="10486"/>
                </a:lnTo>
                <a:lnTo>
                  <a:pt x="245" y="246"/>
                </a:lnTo>
                <a:close/>
                <a:moveTo>
                  <a:pt x="20951" y="246"/>
                </a:moveTo>
                <a:lnTo>
                  <a:pt x="20951" y="10486"/>
                </a:lnTo>
                <a:lnTo>
                  <a:pt x="10711" y="10486"/>
                </a:lnTo>
                <a:lnTo>
                  <a:pt x="10711" y="246"/>
                </a:lnTo>
                <a:close/>
                <a:moveTo>
                  <a:pt x="31436" y="246"/>
                </a:moveTo>
                <a:lnTo>
                  <a:pt x="31436" y="10486"/>
                </a:lnTo>
                <a:lnTo>
                  <a:pt x="21177" y="10486"/>
                </a:lnTo>
                <a:lnTo>
                  <a:pt x="21177" y="246"/>
                </a:lnTo>
                <a:close/>
                <a:moveTo>
                  <a:pt x="41902" y="246"/>
                </a:moveTo>
                <a:lnTo>
                  <a:pt x="41902" y="10486"/>
                </a:lnTo>
                <a:lnTo>
                  <a:pt x="31662" y="10486"/>
                </a:lnTo>
                <a:lnTo>
                  <a:pt x="31662" y="246"/>
                </a:lnTo>
                <a:close/>
                <a:moveTo>
                  <a:pt x="52369" y="246"/>
                </a:moveTo>
                <a:lnTo>
                  <a:pt x="52369" y="10486"/>
                </a:lnTo>
                <a:lnTo>
                  <a:pt x="42128" y="10486"/>
                </a:lnTo>
                <a:lnTo>
                  <a:pt x="42128" y="246"/>
                </a:lnTo>
                <a:close/>
                <a:moveTo>
                  <a:pt x="62854" y="246"/>
                </a:moveTo>
                <a:lnTo>
                  <a:pt x="62854" y="10486"/>
                </a:lnTo>
                <a:lnTo>
                  <a:pt x="52613" y="10486"/>
                </a:lnTo>
                <a:lnTo>
                  <a:pt x="52613" y="246"/>
                </a:lnTo>
                <a:close/>
                <a:moveTo>
                  <a:pt x="73320" y="246"/>
                </a:moveTo>
                <a:lnTo>
                  <a:pt x="73320" y="10486"/>
                </a:lnTo>
                <a:lnTo>
                  <a:pt x="63080" y="10486"/>
                </a:lnTo>
                <a:lnTo>
                  <a:pt x="63080" y="246"/>
                </a:lnTo>
                <a:close/>
                <a:moveTo>
                  <a:pt x="83805" y="246"/>
                </a:moveTo>
                <a:lnTo>
                  <a:pt x="83805" y="10486"/>
                </a:lnTo>
                <a:lnTo>
                  <a:pt x="73546" y="10486"/>
                </a:lnTo>
                <a:lnTo>
                  <a:pt x="73546" y="246"/>
                </a:lnTo>
                <a:close/>
                <a:moveTo>
                  <a:pt x="94271" y="246"/>
                </a:moveTo>
                <a:lnTo>
                  <a:pt x="94271" y="10486"/>
                </a:lnTo>
                <a:lnTo>
                  <a:pt x="84031" y="10486"/>
                </a:lnTo>
                <a:lnTo>
                  <a:pt x="84031" y="246"/>
                </a:lnTo>
                <a:close/>
                <a:moveTo>
                  <a:pt x="104737" y="246"/>
                </a:moveTo>
                <a:lnTo>
                  <a:pt x="104737" y="10486"/>
                </a:lnTo>
                <a:lnTo>
                  <a:pt x="94497" y="10486"/>
                </a:lnTo>
                <a:lnTo>
                  <a:pt x="94497" y="246"/>
                </a:lnTo>
                <a:close/>
                <a:moveTo>
                  <a:pt x="115222" y="246"/>
                </a:moveTo>
                <a:lnTo>
                  <a:pt x="115222" y="10486"/>
                </a:lnTo>
                <a:lnTo>
                  <a:pt x="104982" y="10486"/>
                </a:lnTo>
                <a:lnTo>
                  <a:pt x="104982" y="246"/>
                </a:lnTo>
                <a:close/>
                <a:moveTo>
                  <a:pt x="10485" y="10712"/>
                </a:moveTo>
                <a:lnTo>
                  <a:pt x="10485" y="20952"/>
                </a:lnTo>
                <a:lnTo>
                  <a:pt x="245" y="20952"/>
                </a:lnTo>
                <a:lnTo>
                  <a:pt x="245" y="10712"/>
                </a:lnTo>
                <a:close/>
                <a:moveTo>
                  <a:pt x="20951" y="10712"/>
                </a:moveTo>
                <a:lnTo>
                  <a:pt x="20951" y="20952"/>
                </a:lnTo>
                <a:lnTo>
                  <a:pt x="10711" y="20952"/>
                </a:lnTo>
                <a:lnTo>
                  <a:pt x="10711" y="10712"/>
                </a:lnTo>
                <a:close/>
                <a:moveTo>
                  <a:pt x="31436" y="10712"/>
                </a:moveTo>
                <a:lnTo>
                  <a:pt x="31436" y="20952"/>
                </a:lnTo>
                <a:lnTo>
                  <a:pt x="21177" y="20952"/>
                </a:lnTo>
                <a:lnTo>
                  <a:pt x="21177" y="10712"/>
                </a:lnTo>
                <a:close/>
                <a:moveTo>
                  <a:pt x="41902" y="10712"/>
                </a:moveTo>
                <a:lnTo>
                  <a:pt x="41902" y="20952"/>
                </a:lnTo>
                <a:lnTo>
                  <a:pt x="31662" y="20952"/>
                </a:lnTo>
                <a:lnTo>
                  <a:pt x="31662" y="10712"/>
                </a:lnTo>
                <a:close/>
                <a:moveTo>
                  <a:pt x="52369" y="10712"/>
                </a:moveTo>
                <a:lnTo>
                  <a:pt x="52369" y="20952"/>
                </a:lnTo>
                <a:lnTo>
                  <a:pt x="42128" y="20952"/>
                </a:lnTo>
                <a:lnTo>
                  <a:pt x="42128" y="10712"/>
                </a:lnTo>
                <a:close/>
                <a:moveTo>
                  <a:pt x="62854" y="10712"/>
                </a:moveTo>
                <a:lnTo>
                  <a:pt x="62854" y="20952"/>
                </a:lnTo>
                <a:lnTo>
                  <a:pt x="52613" y="20952"/>
                </a:lnTo>
                <a:lnTo>
                  <a:pt x="52613" y="10712"/>
                </a:lnTo>
                <a:close/>
                <a:moveTo>
                  <a:pt x="73320" y="10712"/>
                </a:moveTo>
                <a:lnTo>
                  <a:pt x="73320" y="20952"/>
                </a:lnTo>
                <a:lnTo>
                  <a:pt x="63080" y="20952"/>
                </a:lnTo>
                <a:lnTo>
                  <a:pt x="63080" y="10712"/>
                </a:lnTo>
                <a:close/>
                <a:moveTo>
                  <a:pt x="83805" y="10712"/>
                </a:moveTo>
                <a:lnTo>
                  <a:pt x="83805" y="20952"/>
                </a:lnTo>
                <a:lnTo>
                  <a:pt x="73546" y="20952"/>
                </a:lnTo>
                <a:lnTo>
                  <a:pt x="73546" y="10712"/>
                </a:lnTo>
                <a:close/>
                <a:moveTo>
                  <a:pt x="94271" y="10712"/>
                </a:moveTo>
                <a:lnTo>
                  <a:pt x="94271" y="20952"/>
                </a:lnTo>
                <a:lnTo>
                  <a:pt x="84031" y="20952"/>
                </a:lnTo>
                <a:lnTo>
                  <a:pt x="84031" y="10712"/>
                </a:lnTo>
                <a:close/>
                <a:moveTo>
                  <a:pt x="104737" y="10712"/>
                </a:moveTo>
                <a:lnTo>
                  <a:pt x="104737" y="20952"/>
                </a:lnTo>
                <a:lnTo>
                  <a:pt x="94497" y="20952"/>
                </a:lnTo>
                <a:lnTo>
                  <a:pt x="94497" y="10712"/>
                </a:lnTo>
                <a:close/>
                <a:moveTo>
                  <a:pt x="115222" y="10712"/>
                </a:moveTo>
                <a:lnTo>
                  <a:pt x="115222" y="20952"/>
                </a:lnTo>
                <a:lnTo>
                  <a:pt x="104982" y="20952"/>
                </a:lnTo>
                <a:lnTo>
                  <a:pt x="104982" y="10712"/>
                </a:lnTo>
                <a:close/>
                <a:moveTo>
                  <a:pt x="10485" y="21178"/>
                </a:moveTo>
                <a:lnTo>
                  <a:pt x="10485" y="31437"/>
                </a:lnTo>
                <a:lnTo>
                  <a:pt x="245" y="31437"/>
                </a:lnTo>
                <a:lnTo>
                  <a:pt x="245" y="21178"/>
                </a:lnTo>
                <a:close/>
                <a:moveTo>
                  <a:pt x="20951" y="21178"/>
                </a:moveTo>
                <a:lnTo>
                  <a:pt x="20951" y="31437"/>
                </a:lnTo>
                <a:lnTo>
                  <a:pt x="10711" y="31437"/>
                </a:lnTo>
                <a:lnTo>
                  <a:pt x="10711" y="21178"/>
                </a:lnTo>
                <a:close/>
                <a:moveTo>
                  <a:pt x="31436" y="21178"/>
                </a:moveTo>
                <a:lnTo>
                  <a:pt x="31436" y="31437"/>
                </a:lnTo>
                <a:lnTo>
                  <a:pt x="21177" y="31437"/>
                </a:lnTo>
                <a:lnTo>
                  <a:pt x="21177" y="21178"/>
                </a:lnTo>
                <a:close/>
                <a:moveTo>
                  <a:pt x="41902" y="21178"/>
                </a:moveTo>
                <a:lnTo>
                  <a:pt x="41902" y="31437"/>
                </a:lnTo>
                <a:lnTo>
                  <a:pt x="31662" y="31437"/>
                </a:lnTo>
                <a:lnTo>
                  <a:pt x="31662" y="21178"/>
                </a:lnTo>
                <a:close/>
                <a:moveTo>
                  <a:pt x="52369" y="21178"/>
                </a:moveTo>
                <a:lnTo>
                  <a:pt x="52369" y="31437"/>
                </a:lnTo>
                <a:lnTo>
                  <a:pt x="42128" y="31437"/>
                </a:lnTo>
                <a:lnTo>
                  <a:pt x="42128" y="21178"/>
                </a:lnTo>
                <a:close/>
                <a:moveTo>
                  <a:pt x="62854" y="21178"/>
                </a:moveTo>
                <a:lnTo>
                  <a:pt x="62854" y="31437"/>
                </a:lnTo>
                <a:lnTo>
                  <a:pt x="52613" y="31437"/>
                </a:lnTo>
                <a:lnTo>
                  <a:pt x="52613" y="21178"/>
                </a:lnTo>
                <a:close/>
                <a:moveTo>
                  <a:pt x="73320" y="21178"/>
                </a:moveTo>
                <a:lnTo>
                  <a:pt x="73320" y="31437"/>
                </a:lnTo>
                <a:lnTo>
                  <a:pt x="63080" y="31437"/>
                </a:lnTo>
                <a:lnTo>
                  <a:pt x="63080" y="21178"/>
                </a:lnTo>
                <a:close/>
                <a:moveTo>
                  <a:pt x="83805" y="21178"/>
                </a:moveTo>
                <a:lnTo>
                  <a:pt x="83805" y="31437"/>
                </a:lnTo>
                <a:lnTo>
                  <a:pt x="73546" y="31437"/>
                </a:lnTo>
                <a:lnTo>
                  <a:pt x="73546" y="21178"/>
                </a:lnTo>
                <a:close/>
                <a:moveTo>
                  <a:pt x="94271" y="21178"/>
                </a:moveTo>
                <a:lnTo>
                  <a:pt x="94271" y="31437"/>
                </a:lnTo>
                <a:lnTo>
                  <a:pt x="84031" y="31437"/>
                </a:lnTo>
                <a:lnTo>
                  <a:pt x="84031" y="21178"/>
                </a:lnTo>
                <a:close/>
                <a:moveTo>
                  <a:pt x="104737" y="21178"/>
                </a:moveTo>
                <a:lnTo>
                  <a:pt x="104737" y="31437"/>
                </a:lnTo>
                <a:lnTo>
                  <a:pt x="94497" y="31437"/>
                </a:lnTo>
                <a:lnTo>
                  <a:pt x="94497" y="21178"/>
                </a:lnTo>
                <a:close/>
                <a:moveTo>
                  <a:pt x="115222" y="21178"/>
                </a:moveTo>
                <a:lnTo>
                  <a:pt x="115222" y="31437"/>
                </a:lnTo>
                <a:lnTo>
                  <a:pt x="104982" y="31437"/>
                </a:lnTo>
                <a:lnTo>
                  <a:pt x="104982" y="21178"/>
                </a:lnTo>
                <a:close/>
                <a:moveTo>
                  <a:pt x="10485" y="31663"/>
                </a:moveTo>
                <a:lnTo>
                  <a:pt x="10485" y="41903"/>
                </a:lnTo>
                <a:lnTo>
                  <a:pt x="245" y="41903"/>
                </a:lnTo>
                <a:lnTo>
                  <a:pt x="245" y="31663"/>
                </a:lnTo>
                <a:close/>
                <a:moveTo>
                  <a:pt x="20951" y="31663"/>
                </a:moveTo>
                <a:lnTo>
                  <a:pt x="20951" y="41903"/>
                </a:lnTo>
                <a:lnTo>
                  <a:pt x="10711" y="41903"/>
                </a:lnTo>
                <a:lnTo>
                  <a:pt x="10711" y="31663"/>
                </a:lnTo>
                <a:close/>
                <a:moveTo>
                  <a:pt x="31436" y="31663"/>
                </a:moveTo>
                <a:lnTo>
                  <a:pt x="31436" y="41903"/>
                </a:lnTo>
                <a:lnTo>
                  <a:pt x="21177" y="41903"/>
                </a:lnTo>
                <a:lnTo>
                  <a:pt x="21177" y="31663"/>
                </a:lnTo>
                <a:close/>
                <a:moveTo>
                  <a:pt x="41902" y="31663"/>
                </a:moveTo>
                <a:lnTo>
                  <a:pt x="41902" y="41903"/>
                </a:lnTo>
                <a:lnTo>
                  <a:pt x="31662" y="41903"/>
                </a:lnTo>
                <a:lnTo>
                  <a:pt x="31662" y="31663"/>
                </a:lnTo>
                <a:close/>
                <a:moveTo>
                  <a:pt x="52369" y="31663"/>
                </a:moveTo>
                <a:lnTo>
                  <a:pt x="52369" y="41903"/>
                </a:lnTo>
                <a:lnTo>
                  <a:pt x="42128" y="41903"/>
                </a:lnTo>
                <a:lnTo>
                  <a:pt x="42128" y="31663"/>
                </a:lnTo>
                <a:close/>
                <a:moveTo>
                  <a:pt x="62854" y="31663"/>
                </a:moveTo>
                <a:lnTo>
                  <a:pt x="62854" y="41903"/>
                </a:lnTo>
                <a:lnTo>
                  <a:pt x="52613" y="41903"/>
                </a:lnTo>
                <a:lnTo>
                  <a:pt x="52613" y="31663"/>
                </a:lnTo>
                <a:close/>
                <a:moveTo>
                  <a:pt x="73320" y="31663"/>
                </a:moveTo>
                <a:lnTo>
                  <a:pt x="73320" y="41903"/>
                </a:lnTo>
                <a:lnTo>
                  <a:pt x="63080" y="41903"/>
                </a:lnTo>
                <a:lnTo>
                  <a:pt x="63080" y="31663"/>
                </a:lnTo>
                <a:close/>
                <a:moveTo>
                  <a:pt x="83805" y="31663"/>
                </a:moveTo>
                <a:lnTo>
                  <a:pt x="83805" y="41903"/>
                </a:lnTo>
                <a:lnTo>
                  <a:pt x="73546" y="41903"/>
                </a:lnTo>
                <a:lnTo>
                  <a:pt x="73546" y="31663"/>
                </a:lnTo>
                <a:close/>
                <a:moveTo>
                  <a:pt x="94271" y="31663"/>
                </a:moveTo>
                <a:lnTo>
                  <a:pt x="94271" y="41903"/>
                </a:lnTo>
                <a:lnTo>
                  <a:pt x="84031" y="41903"/>
                </a:lnTo>
                <a:lnTo>
                  <a:pt x="84031" y="31663"/>
                </a:lnTo>
                <a:close/>
                <a:moveTo>
                  <a:pt x="104737" y="31663"/>
                </a:moveTo>
                <a:lnTo>
                  <a:pt x="104737" y="41903"/>
                </a:lnTo>
                <a:lnTo>
                  <a:pt x="94497" y="41903"/>
                </a:lnTo>
                <a:lnTo>
                  <a:pt x="94497" y="31663"/>
                </a:lnTo>
                <a:close/>
                <a:moveTo>
                  <a:pt x="115222" y="31663"/>
                </a:moveTo>
                <a:lnTo>
                  <a:pt x="115222" y="41903"/>
                </a:lnTo>
                <a:lnTo>
                  <a:pt x="104982" y="41903"/>
                </a:lnTo>
                <a:lnTo>
                  <a:pt x="104982" y="31663"/>
                </a:lnTo>
                <a:close/>
                <a:moveTo>
                  <a:pt x="10485" y="42129"/>
                </a:moveTo>
                <a:lnTo>
                  <a:pt x="10485" y="52370"/>
                </a:lnTo>
                <a:lnTo>
                  <a:pt x="245" y="52370"/>
                </a:lnTo>
                <a:lnTo>
                  <a:pt x="245" y="42129"/>
                </a:lnTo>
                <a:close/>
                <a:moveTo>
                  <a:pt x="20951" y="42129"/>
                </a:moveTo>
                <a:lnTo>
                  <a:pt x="20951" y="52370"/>
                </a:lnTo>
                <a:lnTo>
                  <a:pt x="10711" y="52370"/>
                </a:lnTo>
                <a:lnTo>
                  <a:pt x="10711" y="42129"/>
                </a:lnTo>
                <a:close/>
                <a:moveTo>
                  <a:pt x="31436" y="42129"/>
                </a:moveTo>
                <a:lnTo>
                  <a:pt x="31436" y="52370"/>
                </a:lnTo>
                <a:lnTo>
                  <a:pt x="21177" y="52370"/>
                </a:lnTo>
                <a:lnTo>
                  <a:pt x="21177" y="42129"/>
                </a:lnTo>
                <a:close/>
                <a:moveTo>
                  <a:pt x="41902" y="42129"/>
                </a:moveTo>
                <a:lnTo>
                  <a:pt x="41902" y="52370"/>
                </a:lnTo>
                <a:lnTo>
                  <a:pt x="31662" y="52370"/>
                </a:lnTo>
                <a:lnTo>
                  <a:pt x="31662" y="42129"/>
                </a:lnTo>
                <a:close/>
                <a:moveTo>
                  <a:pt x="52369" y="42129"/>
                </a:moveTo>
                <a:lnTo>
                  <a:pt x="52369" y="52370"/>
                </a:lnTo>
                <a:lnTo>
                  <a:pt x="42128" y="52370"/>
                </a:lnTo>
                <a:lnTo>
                  <a:pt x="42128" y="42129"/>
                </a:lnTo>
                <a:close/>
                <a:moveTo>
                  <a:pt x="62854" y="42129"/>
                </a:moveTo>
                <a:lnTo>
                  <a:pt x="62854" y="52370"/>
                </a:lnTo>
                <a:lnTo>
                  <a:pt x="52613" y="52370"/>
                </a:lnTo>
                <a:lnTo>
                  <a:pt x="52613" y="42129"/>
                </a:lnTo>
                <a:close/>
                <a:moveTo>
                  <a:pt x="73320" y="42129"/>
                </a:moveTo>
                <a:lnTo>
                  <a:pt x="73320" y="52370"/>
                </a:lnTo>
                <a:lnTo>
                  <a:pt x="63080" y="52370"/>
                </a:lnTo>
                <a:lnTo>
                  <a:pt x="63080" y="42129"/>
                </a:lnTo>
                <a:close/>
                <a:moveTo>
                  <a:pt x="83805" y="42129"/>
                </a:moveTo>
                <a:lnTo>
                  <a:pt x="83805" y="52370"/>
                </a:lnTo>
                <a:lnTo>
                  <a:pt x="73546" y="52370"/>
                </a:lnTo>
                <a:lnTo>
                  <a:pt x="73546" y="42129"/>
                </a:lnTo>
                <a:close/>
                <a:moveTo>
                  <a:pt x="94271" y="42129"/>
                </a:moveTo>
                <a:lnTo>
                  <a:pt x="94271" y="52370"/>
                </a:lnTo>
                <a:lnTo>
                  <a:pt x="84031" y="52370"/>
                </a:lnTo>
                <a:lnTo>
                  <a:pt x="84031" y="42129"/>
                </a:lnTo>
                <a:close/>
                <a:moveTo>
                  <a:pt x="104737" y="42129"/>
                </a:moveTo>
                <a:lnTo>
                  <a:pt x="104737" y="52370"/>
                </a:lnTo>
                <a:lnTo>
                  <a:pt x="94497" y="52370"/>
                </a:lnTo>
                <a:lnTo>
                  <a:pt x="94497" y="42129"/>
                </a:lnTo>
                <a:close/>
                <a:moveTo>
                  <a:pt x="115222" y="42129"/>
                </a:moveTo>
                <a:lnTo>
                  <a:pt x="115222" y="52370"/>
                </a:lnTo>
                <a:lnTo>
                  <a:pt x="104982" y="52370"/>
                </a:lnTo>
                <a:lnTo>
                  <a:pt x="104982" y="42129"/>
                </a:lnTo>
                <a:close/>
                <a:moveTo>
                  <a:pt x="10485" y="52614"/>
                </a:moveTo>
                <a:lnTo>
                  <a:pt x="10485" y="62855"/>
                </a:lnTo>
                <a:lnTo>
                  <a:pt x="245" y="62855"/>
                </a:lnTo>
                <a:lnTo>
                  <a:pt x="245" y="52614"/>
                </a:lnTo>
                <a:close/>
                <a:moveTo>
                  <a:pt x="20951" y="52614"/>
                </a:moveTo>
                <a:lnTo>
                  <a:pt x="20951" y="62855"/>
                </a:lnTo>
                <a:lnTo>
                  <a:pt x="10711" y="62855"/>
                </a:lnTo>
                <a:lnTo>
                  <a:pt x="10711" y="52614"/>
                </a:lnTo>
                <a:close/>
                <a:moveTo>
                  <a:pt x="31436" y="52614"/>
                </a:moveTo>
                <a:lnTo>
                  <a:pt x="31436" y="62855"/>
                </a:lnTo>
                <a:lnTo>
                  <a:pt x="21177" y="62855"/>
                </a:lnTo>
                <a:lnTo>
                  <a:pt x="21177" y="52614"/>
                </a:lnTo>
                <a:close/>
                <a:moveTo>
                  <a:pt x="41902" y="52614"/>
                </a:moveTo>
                <a:lnTo>
                  <a:pt x="41902" y="62855"/>
                </a:lnTo>
                <a:lnTo>
                  <a:pt x="31662" y="62855"/>
                </a:lnTo>
                <a:lnTo>
                  <a:pt x="31662" y="52614"/>
                </a:lnTo>
                <a:close/>
                <a:moveTo>
                  <a:pt x="52369" y="52614"/>
                </a:moveTo>
                <a:lnTo>
                  <a:pt x="52369" y="62855"/>
                </a:lnTo>
                <a:lnTo>
                  <a:pt x="42128" y="62855"/>
                </a:lnTo>
                <a:lnTo>
                  <a:pt x="42128" y="52614"/>
                </a:lnTo>
                <a:close/>
                <a:moveTo>
                  <a:pt x="62854" y="52614"/>
                </a:moveTo>
                <a:lnTo>
                  <a:pt x="62854" y="62855"/>
                </a:lnTo>
                <a:lnTo>
                  <a:pt x="52613" y="62855"/>
                </a:lnTo>
                <a:lnTo>
                  <a:pt x="52613" y="52614"/>
                </a:lnTo>
                <a:close/>
                <a:moveTo>
                  <a:pt x="73320" y="52614"/>
                </a:moveTo>
                <a:lnTo>
                  <a:pt x="73320" y="62855"/>
                </a:lnTo>
                <a:lnTo>
                  <a:pt x="63080" y="62855"/>
                </a:lnTo>
                <a:lnTo>
                  <a:pt x="63080" y="52614"/>
                </a:lnTo>
                <a:close/>
                <a:moveTo>
                  <a:pt x="83805" y="52614"/>
                </a:moveTo>
                <a:lnTo>
                  <a:pt x="83805" y="62855"/>
                </a:lnTo>
                <a:lnTo>
                  <a:pt x="73546" y="62855"/>
                </a:lnTo>
                <a:lnTo>
                  <a:pt x="73546" y="52614"/>
                </a:lnTo>
                <a:close/>
                <a:moveTo>
                  <a:pt x="94271" y="52614"/>
                </a:moveTo>
                <a:lnTo>
                  <a:pt x="94271" y="62855"/>
                </a:lnTo>
                <a:lnTo>
                  <a:pt x="84031" y="62855"/>
                </a:lnTo>
                <a:lnTo>
                  <a:pt x="84031" y="52614"/>
                </a:lnTo>
                <a:close/>
                <a:moveTo>
                  <a:pt x="104737" y="52614"/>
                </a:moveTo>
                <a:lnTo>
                  <a:pt x="104737" y="62855"/>
                </a:lnTo>
                <a:lnTo>
                  <a:pt x="94497" y="62855"/>
                </a:lnTo>
                <a:lnTo>
                  <a:pt x="94497" y="52614"/>
                </a:lnTo>
                <a:close/>
                <a:moveTo>
                  <a:pt x="115222" y="52614"/>
                </a:moveTo>
                <a:lnTo>
                  <a:pt x="115222" y="62855"/>
                </a:lnTo>
                <a:lnTo>
                  <a:pt x="104982" y="62855"/>
                </a:lnTo>
                <a:lnTo>
                  <a:pt x="104982" y="52614"/>
                </a:lnTo>
                <a:close/>
                <a:moveTo>
                  <a:pt x="10485" y="63080"/>
                </a:moveTo>
                <a:lnTo>
                  <a:pt x="10485" y="73321"/>
                </a:lnTo>
                <a:lnTo>
                  <a:pt x="245" y="73321"/>
                </a:lnTo>
                <a:lnTo>
                  <a:pt x="245" y="63080"/>
                </a:lnTo>
                <a:close/>
                <a:moveTo>
                  <a:pt x="20951" y="63080"/>
                </a:moveTo>
                <a:lnTo>
                  <a:pt x="20951" y="73321"/>
                </a:lnTo>
                <a:lnTo>
                  <a:pt x="10711" y="73321"/>
                </a:lnTo>
                <a:lnTo>
                  <a:pt x="10711" y="63080"/>
                </a:lnTo>
                <a:close/>
                <a:moveTo>
                  <a:pt x="31436" y="63080"/>
                </a:moveTo>
                <a:lnTo>
                  <a:pt x="31436" y="73321"/>
                </a:lnTo>
                <a:lnTo>
                  <a:pt x="21177" y="73321"/>
                </a:lnTo>
                <a:lnTo>
                  <a:pt x="21177" y="63080"/>
                </a:lnTo>
                <a:close/>
                <a:moveTo>
                  <a:pt x="41902" y="63080"/>
                </a:moveTo>
                <a:lnTo>
                  <a:pt x="41902" y="73321"/>
                </a:lnTo>
                <a:lnTo>
                  <a:pt x="31662" y="73321"/>
                </a:lnTo>
                <a:lnTo>
                  <a:pt x="31662" y="63080"/>
                </a:lnTo>
                <a:close/>
                <a:moveTo>
                  <a:pt x="52369" y="63080"/>
                </a:moveTo>
                <a:lnTo>
                  <a:pt x="52369" y="73321"/>
                </a:lnTo>
                <a:lnTo>
                  <a:pt x="42128" y="73321"/>
                </a:lnTo>
                <a:lnTo>
                  <a:pt x="42128" y="63080"/>
                </a:lnTo>
                <a:close/>
                <a:moveTo>
                  <a:pt x="62854" y="63080"/>
                </a:moveTo>
                <a:lnTo>
                  <a:pt x="62854" y="73321"/>
                </a:lnTo>
                <a:lnTo>
                  <a:pt x="52613" y="73321"/>
                </a:lnTo>
                <a:lnTo>
                  <a:pt x="52613" y="63080"/>
                </a:lnTo>
                <a:close/>
                <a:moveTo>
                  <a:pt x="73320" y="63080"/>
                </a:moveTo>
                <a:lnTo>
                  <a:pt x="73320" y="73321"/>
                </a:lnTo>
                <a:lnTo>
                  <a:pt x="63080" y="73321"/>
                </a:lnTo>
                <a:lnTo>
                  <a:pt x="63080" y="63080"/>
                </a:lnTo>
                <a:close/>
                <a:moveTo>
                  <a:pt x="83805" y="63080"/>
                </a:moveTo>
                <a:lnTo>
                  <a:pt x="83805" y="73321"/>
                </a:lnTo>
                <a:lnTo>
                  <a:pt x="73546" y="73321"/>
                </a:lnTo>
                <a:lnTo>
                  <a:pt x="73546" y="63080"/>
                </a:lnTo>
                <a:close/>
                <a:moveTo>
                  <a:pt x="94271" y="63080"/>
                </a:moveTo>
                <a:lnTo>
                  <a:pt x="94271" y="73321"/>
                </a:lnTo>
                <a:lnTo>
                  <a:pt x="84031" y="73321"/>
                </a:lnTo>
                <a:lnTo>
                  <a:pt x="84031" y="63080"/>
                </a:lnTo>
                <a:close/>
                <a:moveTo>
                  <a:pt x="104737" y="63080"/>
                </a:moveTo>
                <a:lnTo>
                  <a:pt x="104737" y="73321"/>
                </a:lnTo>
                <a:lnTo>
                  <a:pt x="94497" y="73321"/>
                </a:lnTo>
                <a:lnTo>
                  <a:pt x="94497" y="63080"/>
                </a:lnTo>
                <a:close/>
                <a:moveTo>
                  <a:pt x="115222" y="63080"/>
                </a:moveTo>
                <a:lnTo>
                  <a:pt x="115222" y="73321"/>
                </a:lnTo>
                <a:lnTo>
                  <a:pt x="104982" y="73321"/>
                </a:lnTo>
                <a:lnTo>
                  <a:pt x="104982" y="63080"/>
                </a:lnTo>
                <a:close/>
                <a:moveTo>
                  <a:pt x="10485" y="73547"/>
                </a:moveTo>
                <a:lnTo>
                  <a:pt x="10485" y="83806"/>
                </a:lnTo>
                <a:lnTo>
                  <a:pt x="245" y="83806"/>
                </a:lnTo>
                <a:lnTo>
                  <a:pt x="245" y="73547"/>
                </a:lnTo>
                <a:close/>
                <a:moveTo>
                  <a:pt x="20951" y="73547"/>
                </a:moveTo>
                <a:lnTo>
                  <a:pt x="20951" y="83806"/>
                </a:lnTo>
                <a:lnTo>
                  <a:pt x="10711" y="83806"/>
                </a:lnTo>
                <a:lnTo>
                  <a:pt x="10711" y="73547"/>
                </a:lnTo>
                <a:close/>
                <a:moveTo>
                  <a:pt x="31436" y="73547"/>
                </a:moveTo>
                <a:lnTo>
                  <a:pt x="31436" y="83806"/>
                </a:lnTo>
                <a:lnTo>
                  <a:pt x="21177" y="83806"/>
                </a:lnTo>
                <a:lnTo>
                  <a:pt x="21177" y="73547"/>
                </a:lnTo>
                <a:close/>
                <a:moveTo>
                  <a:pt x="41902" y="73547"/>
                </a:moveTo>
                <a:lnTo>
                  <a:pt x="41902" y="83806"/>
                </a:lnTo>
                <a:lnTo>
                  <a:pt x="31662" y="83806"/>
                </a:lnTo>
                <a:lnTo>
                  <a:pt x="31662" y="73547"/>
                </a:lnTo>
                <a:close/>
                <a:moveTo>
                  <a:pt x="52369" y="73547"/>
                </a:moveTo>
                <a:lnTo>
                  <a:pt x="52369" y="83806"/>
                </a:lnTo>
                <a:lnTo>
                  <a:pt x="42128" y="83806"/>
                </a:lnTo>
                <a:lnTo>
                  <a:pt x="42128" y="73547"/>
                </a:lnTo>
                <a:close/>
                <a:moveTo>
                  <a:pt x="62854" y="73547"/>
                </a:moveTo>
                <a:lnTo>
                  <a:pt x="62854" y="83806"/>
                </a:lnTo>
                <a:lnTo>
                  <a:pt x="52613" y="83806"/>
                </a:lnTo>
                <a:lnTo>
                  <a:pt x="52613" y="73547"/>
                </a:lnTo>
                <a:close/>
                <a:moveTo>
                  <a:pt x="73320" y="73547"/>
                </a:moveTo>
                <a:lnTo>
                  <a:pt x="73320" y="83806"/>
                </a:lnTo>
                <a:lnTo>
                  <a:pt x="63080" y="83806"/>
                </a:lnTo>
                <a:lnTo>
                  <a:pt x="63080" y="73547"/>
                </a:lnTo>
                <a:close/>
                <a:moveTo>
                  <a:pt x="83805" y="73547"/>
                </a:moveTo>
                <a:lnTo>
                  <a:pt x="83805" y="83806"/>
                </a:lnTo>
                <a:lnTo>
                  <a:pt x="73546" y="83806"/>
                </a:lnTo>
                <a:lnTo>
                  <a:pt x="73546" y="73547"/>
                </a:lnTo>
                <a:close/>
                <a:moveTo>
                  <a:pt x="94271" y="73547"/>
                </a:moveTo>
                <a:lnTo>
                  <a:pt x="94271" y="83806"/>
                </a:lnTo>
                <a:lnTo>
                  <a:pt x="84031" y="83806"/>
                </a:lnTo>
                <a:lnTo>
                  <a:pt x="84031" y="73547"/>
                </a:lnTo>
                <a:close/>
                <a:moveTo>
                  <a:pt x="104737" y="73547"/>
                </a:moveTo>
                <a:lnTo>
                  <a:pt x="104737" y="83806"/>
                </a:lnTo>
                <a:lnTo>
                  <a:pt x="94497" y="83806"/>
                </a:lnTo>
                <a:lnTo>
                  <a:pt x="94497" y="73547"/>
                </a:lnTo>
                <a:close/>
                <a:moveTo>
                  <a:pt x="115222" y="73547"/>
                </a:moveTo>
                <a:lnTo>
                  <a:pt x="115222" y="83806"/>
                </a:lnTo>
                <a:lnTo>
                  <a:pt x="104982" y="83806"/>
                </a:lnTo>
                <a:lnTo>
                  <a:pt x="104982" y="73547"/>
                </a:lnTo>
                <a:close/>
                <a:moveTo>
                  <a:pt x="10485" y="84032"/>
                </a:moveTo>
                <a:lnTo>
                  <a:pt x="10485" y="94272"/>
                </a:lnTo>
                <a:lnTo>
                  <a:pt x="245" y="94272"/>
                </a:lnTo>
                <a:lnTo>
                  <a:pt x="245" y="84032"/>
                </a:lnTo>
                <a:close/>
                <a:moveTo>
                  <a:pt x="20951" y="84032"/>
                </a:moveTo>
                <a:lnTo>
                  <a:pt x="20951" y="94272"/>
                </a:lnTo>
                <a:lnTo>
                  <a:pt x="10711" y="94272"/>
                </a:lnTo>
                <a:lnTo>
                  <a:pt x="10711" y="84032"/>
                </a:lnTo>
                <a:close/>
                <a:moveTo>
                  <a:pt x="31436" y="84032"/>
                </a:moveTo>
                <a:lnTo>
                  <a:pt x="31436" y="94272"/>
                </a:lnTo>
                <a:lnTo>
                  <a:pt x="21177" y="94272"/>
                </a:lnTo>
                <a:lnTo>
                  <a:pt x="21177" y="84032"/>
                </a:lnTo>
                <a:close/>
                <a:moveTo>
                  <a:pt x="41902" y="84032"/>
                </a:moveTo>
                <a:lnTo>
                  <a:pt x="41902" y="94272"/>
                </a:lnTo>
                <a:lnTo>
                  <a:pt x="31662" y="94272"/>
                </a:lnTo>
                <a:lnTo>
                  <a:pt x="31662" y="84032"/>
                </a:lnTo>
                <a:close/>
                <a:moveTo>
                  <a:pt x="52369" y="84032"/>
                </a:moveTo>
                <a:lnTo>
                  <a:pt x="52369" y="94272"/>
                </a:lnTo>
                <a:lnTo>
                  <a:pt x="42128" y="94272"/>
                </a:lnTo>
                <a:lnTo>
                  <a:pt x="42128" y="84032"/>
                </a:lnTo>
                <a:close/>
                <a:moveTo>
                  <a:pt x="62854" y="84032"/>
                </a:moveTo>
                <a:lnTo>
                  <a:pt x="62854" y="94272"/>
                </a:lnTo>
                <a:lnTo>
                  <a:pt x="52613" y="94272"/>
                </a:lnTo>
                <a:lnTo>
                  <a:pt x="52613" y="84032"/>
                </a:lnTo>
                <a:close/>
                <a:moveTo>
                  <a:pt x="73320" y="84032"/>
                </a:moveTo>
                <a:lnTo>
                  <a:pt x="73320" y="94272"/>
                </a:lnTo>
                <a:lnTo>
                  <a:pt x="63080" y="94272"/>
                </a:lnTo>
                <a:lnTo>
                  <a:pt x="63080" y="84032"/>
                </a:lnTo>
                <a:close/>
                <a:moveTo>
                  <a:pt x="83805" y="84032"/>
                </a:moveTo>
                <a:lnTo>
                  <a:pt x="83805" y="94272"/>
                </a:lnTo>
                <a:lnTo>
                  <a:pt x="73546" y="94272"/>
                </a:lnTo>
                <a:lnTo>
                  <a:pt x="73546" y="84032"/>
                </a:lnTo>
                <a:close/>
                <a:moveTo>
                  <a:pt x="94271" y="84032"/>
                </a:moveTo>
                <a:lnTo>
                  <a:pt x="94271" y="94272"/>
                </a:lnTo>
                <a:lnTo>
                  <a:pt x="84031" y="94272"/>
                </a:lnTo>
                <a:lnTo>
                  <a:pt x="84031" y="84032"/>
                </a:lnTo>
                <a:close/>
                <a:moveTo>
                  <a:pt x="104737" y="84032"/>
                </a:moveTo>
                <a:lnTo>
                  <a:pt x="104737" y="94272"/>
                </a:lnTo>
                <a:lnTo>
                  <a:pt x="94497" y="94272"/>
                </a:lnTo>
                <a:lnTo>
                  <a:pt x="94497" y="84032"/>
                </a:lnTo>
                <a:close/>
                <a:moveTo>
                  <a:pt x="115222" y="84032"/>
                </a:moveTo>
                <a:lnTo>
                  <a:pt x="115222" y="94272"/>
                </a:lnTo>
                <a:lnTo>
                  <a:pt x="104982" y="94272"/>
                </a:lnTo>
                <a:lnTo>
                  <a:pt x="104982" y="84032"/>
                </a:lnTo>
                <a:close/>
                <a:moveTo>
                  <a:pt x="10485" y="94498"/>
                </a:moveTo>
                <a:lnTo>
                  <a:pt x="10485" y="104738"/>
                </a:lnTo>
                <a:lnTo>
                  <a:pt x="245" y="104738"/>
                </a:lnTo>
                <a:lnTo>
                  <a:pt x="245" y="94498"/>
                </a:lnTo>
                <a:close/>
                <a:moveTo>
                  <a:pt x="20951" y="94498"/>
                </a:moveTo>
                <a:lnTo>
                  <a:pt x="20951" y="104738"/>
                </a:lnTo>
                <a:lnTo>
                  <a:pt x="10711" y="104738"/>
                </a:lnTo>
                <a:lnTo>
                  <a:pt x="10711" y="94498"/>
                </a:lnTo>
                <a:close/>
                <a:moveTo>
                  <a:pt x="31436" y="94498"/>
                </a:moveTo>
                <a:lnTo>
                  <a:pt x="31436" y="104738"/>
                </a:lnTo>
                <a:lnTo>
                  <a:pt x="21177" y="104738"/>
                </a:lnTo>
                <a:lnTo>
                  <a:pt x="21177" y="94498"/>
                </a:lnTo>
                <a:close/>
                <a:moveTo>
                  <a:pt x="41902" y="94498"/>
                </a:moveTo>
                <a:lnTo>
                  <a:pt x="41902" y="104738"/>
                </a:lnTo>
                <a:lnTo>
                  <a:pt x="31662" y="104738"/>
                </a:lnTo>
                <a:lnTo>
                  <a:pt x="31662" y="94498"/>
                </a:lnTo>
                <a:close/>
                <a:moveTo>
                  <a:pt x="52369" y="94498"/>
                </a:moveTo>
                <a:lnTo>
                  <a:pt x="52369" y="104738"/>
                </a:lnTo>
                <a:lnTo>
                  <a:pt x="42128" y="104738"/>
                </a:lnTo>
                <a:lnTo>
                  <a:pt x="42128" y="94498"/>
                </a:lnTo>
                <a:close/>
                <a:moveTo>
                  <a:pt x="62854" y="94498"/>
                </a:moveTo>
                <a:lnTo>
                  <a:pt x="62854" y="104738"/>
                </a:lnTo>
                <a:lnTo>
                  <a:pt x="52613" y="104738"/>
                </a:lnTo>
                <a:lnTo>
                  <a:pt x="52613" y="94498"/>
                </a:lnTo>
                <a:close/>
                <a:moveTo>
                  <a:pt x="73320" y="94498"/>
                </a:moveTo>
                <a:lnTo>
                  <a:pt x="73320" y="104738"/>
                </a:lnTo>
                <a:lnTo>
                  <a:pt x="63080" y="104738"/>
                </a:lnTo>
                <a:lnTo>
                  <a:pt x="63080" y="94498"/>
                </a:lnTo>
                <a:close/>
                <a:moveTo>
                  <a:pt x="83805" y="94498"/>
                </a:moveTo>
                <a:lnTo>
                  <a:pt x="83805" y="104738"/>
                </a:lnTo>
                <a:lnTo>
                  <a:pt x="73546" y="104738"/>
                </a:lnTo>
                <a:lnTo>
                  <a:pt x="73546" y="94498"/>
                </a:lnTo>
                <a:close/>
                <a:moveTo>
                  <a:pt x="94271" y="94498"/>
                </a:moveTo>
                <a:lnTo>
                  <a:pt x="94271" y="104738"/>
                </a:lnTo>
                <a:lnTo>
                  <a:pt x="84031" y="104738"/>
                </a:lnTo>
                <a:lnTo>
                  <a:pt x="84031" y="94498"/>
                </a:lnTo>
                <a:close/>
                <a:moveTo>
                  <a:pt x="104737" y="94498"/>
                </a:moveTo>
                <a:lnTo>
                  <a:pt x="104737" y="104738"/>
                </a:lnTo>
                <a:lnTo>
                  <a:pt x="94497" y="104738"/>
                </a:lnTo>
                <a:lnTo>
                  <a:pt x="94497" y="94498"/>
                </a:lnTo>
                <a:close/>
                <a:moveTo>
                  <a:pt x="115222" y="94498"/>
                </a:moveTo>
                <a:lnTo>
                  <a:pt x="115222" y="104738"/>
                </a:lnTo>
                <a:lnTo>
                  <a:pt x="104982" y="104738"/>
                </a:lnTo>
                <a:lnTo>
                  <a:pt x="104982" y="94498"/>
                </a:lnTo>
                <a:close/>
                <a:moveTo>
                  <a:pt x="10485" y="104983"/>
                </a:moveTo>
                <a:lnTo>
                  <a:pt x="10485" y="115223"/>
                </a:lnTo>
                <a:lnTo>
                  <a:pt x="245" y="115223"/>
                </a:lnTo>
                <a:lnTo>
                  <a:pt x="245" y="104983"/>
                </a:lnTo>
                <a:close/>
                <a:moveTo>
                  <a:pt x="20951" y="104983"/>
                </a:moveTo>
                <a:lnTo>
                  <a:pt x="20951" y="115223"/>
                </a:lnTo>
                <a:lnTo>
                  <a:pt x="10711" y="115223"/>
                </a:lnTo>
                <a:lnTo>
                  <a:pt x="10711" y="104983"/>
                </a:lnTo>
                <a:close/>
                <a:moveTo>
                  <a:pt x="31436" y="104983"/>
                </a:moveTo>
                <a:lnTo>
                  <a:pt x="31436" y="115223"/>
                </a:lnTo>
                <a:lnTo>
                  <a:pt x="21177" y="115223"/>
                </a:lnTo>
                <a:lnTo>
                  <a:pt x="21177" y="104983"/>
                </a:lnTo>
                <a:close/>
                <a:moveTo>
                  <a:pt x="41902" y="104983"/>
                </a:moveTo>
                <a:lnTo>
                  <a:pt x="41902" y="115223"/>
                </a:lnTo>
                <a:lnTo>
                  <a:pt x="31662" y="115223"/>
                </a:lnTo>
                <a:lnTo>
                  <a:pt x="31662" y="104983"/>
                </a:lnTo>
                <a:close/>
                <a:moveTo>
                  <a:pt x="52369" y="104983"/>
                </a:moveTo>
                <a:lnTo>
                  <a:pt x="52369" y="115223"/>
                </a:lnTo>
                <a:lnTo>
                  <a:pt x="42128" y="115223"/>
                </a:lnTo>
                <a:lnTo>
                  <a:pt x="42128" y="104983"/>
                </a:lnTo>
                <a:close/>
                <a:moveTo>
                  <a:pt x="62854" y="104983"/>
                </a:moveTo>
                <a:lnTo>
                  <a:pt x="62854" y="115223"/>
                </a:lnTo>
                <a:lnTo>
                  <a:pt x="52613" y="115223"/>
                </a:lnTo>
                <a:lnTo>
                  <a:pt x="52613" y="104983"/>
                </a:lnTo>
                <a:close/>
                <a:moveTo>
                  <a:pt x="73320" y="104983"/>
                </a:moveTo>
                <a:lnTo>
                  <a:pt x="73320" y="115223"/>
                </a:lnTo>
                <a:lnTo>
                  <a:pt x="63080" y="115223"/>
                </a:lnTo>
                <a:lnTo>
                  <a:pt x="63080" y="104983"/>
                </a:lnTo>
                <a:close/>
                <a:moveTo>
                  <a:pt x="83805" y="104983"/>
                </a:moveTo>
                <a:lnTo>
                  <a:pt x="83805" y="115223"/>
                </a:lnTo>
                <a:lnTo>
                  <a:pt x="73546" y="115223"/>
                </a:lnTo>
                <a:lnTo>
                  <a:pt x="73546" y="104983"/>
                </a:lnTo>
                <a:close/>
                <a:moveTo>
                  <a:pt x="94271" y="104983"/>
                </a:moveTo>
                <a:lnTo>
                  <a:pt x="94271" y="115223"/>
                </a:lnTo>
                <a:lnTo>
                  <a:pt x="84031" y="115223"/>
                </a:lnTo>
                <a:lnTo>
                  <a:pt x="84031" y="104983"/>
                </a:lnTo>
                <a:close/>
                <a:moveTo>
                  <a:pt x="104737" y="104983"/>
                </a:moveTo>
                <a:lnTo>
                  <a:pt x="104737" y="115223"/>
                </a:lnTo>
                <a:lnTo>
                  <a:pt x="94497" y="115223"/>
                </a:lnTo>
                <a:lnTo>
                  <a:pt x="94497" y="104983"/>
                </a:lnTo>
                <a:close/>
                <a:moveTo>
                  <a:pt x="115222" y="104983"/>
                </a:moveTo>
                <a:lnTo>
                  <a:pt x="115222" y="115223"/>
                </a:lnTo>
                <a:lnTo>
                  <a:pt x="104982" y="115223"/>
                </a:lnTo>
                <a:lnTo>
                  <a:pt x="104982" y="104983"/>
                </a:lnTo>
                <a:close/>
                <a:moveTo>
                  <a:pt x="0" y="1"/>
                </a:moveTo>
                <a:lnTo>
                  <a:pt x="0" y="10486"/>
                </a:lnTo>
                <a:lnTo>
                  <a:pt x="0" y="10712"/>
                </a:lnTo>
                <a:lnTo>
                  <a:pt x="0" y="20952"/>
                </a:lnTo>
                <a:lnTo>
                  <a:pt x="0" y="21178"/>
                </a:lnTo>
                <a:lnTo>
                  <a:pt x="0" y="31437"/>
                </a:lnTo>
                <a:lnTo>
                  <a:pt x="0" y="31663"/>
                </a:lnTo>
                <a:lnTo>
                  <a:pt x="0" y="41903"/>
                </a:lnTo>
                <a:lnTo>
                  <a:pt x="0" y="42129"/>
                </a:lnTo>
                <a:lnTo>
                  <a:pt x="0" y="52370"/>
                </a:lnTo>
                <a:lnTo>
                  <a:pt x="0" y="52614"/>
                </a:lnTo>
                <a:lnTo>
                  <a:pt x="0" y="62855"/>
                </a:lnTo>
                <a:lnTo>
                  <a:pt x="0" y="63080"/>
                </a:lnTo>
                <a:lnTo>
                  <a:pt x="0" y="73321"/>
                </a:lnTo>
                <a:lnTo>
                  <a:pt x="0" y="73547"/>
                </a:lnTo>
                <a:lnTo>
                  <a:pt x="0" y="83806"/>
                </a:lnTo>
                <a:lnTo>
                  <a:pt x="0" y="84032"/>
                </a:lnTo>
                <a:lnTo>
                  <a:pt x="0" y="94272"/>
                </a:lnTo>
                <a:lnTo>
                  <a:pt x="0" y="94498"/>
                </a:lnTo>
                <a:lnTo>
                  <a:pt x="0" y="104738"/>
                </a:lnTo>
                <a:lnTo>
                  <a:pt x="0" y="104983"/>
                </a:lnTo>
                <a:lnTo>
                  <a:pt x="0" y="115449"/>
                </a:lnTo>
                <a:lnTo>
                  <a:pt x="115448" y="115449"/>
                </a:lnTo>
                <a:lnTo>
                  <a:pt x="115448" y="104983"/>
                </a:lnTo>
                <a:lnTo>
                  <a:pt x="115448" y="104738"/>
                </a:lnTo>
                <a:lnTo>
                  <a:pt x="115448" y="94498"/>
                </a:lnTo>
                <a:lnTo>
                  <a:pt x="115448" y="94272"/>
                </a:lnTo>
                <a:lnTo>
                  <a:pt x="115448" y="84032"/>
                </a:lnTo>
                <a:lnTo>
                  <a:pt x="115448" y="83806"/>
                </a:lnTo>
                <a:lnTo>
                  <a:pt x="115448" y="73547"/>
                </a:lnTo>
                <a:lnTo>
                  <a:pt x="115448" y="73321"/>
                </a:lnTo>
                <a:lnTo>
                  <a:pt x="115448" y="63080"/>
                </a:lnTo>
                <a:lnTo>
                  <a:pt x="115448" y="62855"/>
                </a:lnTo>
                <a:lnTo>
                  <a:pt x="115448" y="52614"/>
                </a:lnTo>
                <a:lnTo>
                  <a:pt x="115448" y="52370"/>
                </a:lnTo>
                <a:lnTo>
                  <a:pt x="115448" y="42129"/>
                </a:lnTo>
                <a:lnTo>
                  <a:pt x="115448" y="41903"/>
                </a:lnTo>
                <a:lnTo>
                  <a:pt x="115448" y="31663"/>
                </a:lnTo>
                <a:lnTo>
                  <a:pt x="115448" y="31437"/>
                </a:lnTo>
                <a:lnTo>
                  <a:pt x="115448" y="21178"/>
                </a:lnTo>
                <a:lnTo>
                  <a:pt x="115448" y="20952"/>
                </a:lnTo>
                <a:lnTo>
                  <a:pt x="115448" y="10712"/>
                </a:lnTo>
                <a:lnTo>
                  <a:pt x="115448" y="10486"/>
                </a:lnTo>
                <a:lnTo>
                  <a:pt x="1154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
          <p:cNvSpPr/>
          <p:nvPr/>
        </p:nvSpPr>
        <p:spPr>
          <a:xfrm>
            <a:off x="7790625" y="-1581887"/>
            <a:ext cx="2834100" cy="28341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 name="Google Shape;457;p5"/>
          <p:cNvGrpSpPr/>
          <p:nvPr/>
        </p:nvGrpSpPr>
        <p:grpSpPr>
          <a:xfrm>
            <a:off x="548700" y="377850"/>
            <a:ext cx="8179375" cy="4560300"/>
            <a:chOff x="548700" y="377850"/>
            <a:chExt cx="8179375" cy="4560300"/>
          </a:xfrm>
        </p:grpSpPr>
        <p:sp>
          <p:nvSpPr>
            <p:cNvPr id="458" name="Google Shape;458;p5"/>
            <p:cNvSpPr/>
            <p:nvPr/>
          </p:nvSpPr>
          <p:spPr>
            <a:xfrm>
              <a:off x="681475" y="550350"/>
              <a:ext cx="8046600" cy="43878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
            <p:cNvSpPr/>
            <p:nvPr/>
          </p:nvSpPr>
          <p:spPr>
            <a:xfrm>
              <a:off x="615075" y="468050"/>
              <a:ext cx="8046600" cy="4387800"/>
            </a:xfrm>
            <a:prstGeom prst="rect">
              <a:avLst/>
            </a:prstGeom>
            <a:gradFill>
              <a:gsLst>
                <a:gs pos="0">
                  <a:srgbClr val="EFB5F9"/>
                </a:gs>
                <a:gs pos="100000">
                  <a:srgbClr val="B4D2F8"/>
                </a:gs>
              </a:gsLst>
              <a:lin ang="5400012" scaled="0"/>
            </a:gra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
            <p:cNvSpPr/>
            <p:nvPr/>
          </p:nvSpPr>
          <p:spPr>
            <a:xfrm>
              <a:off x="548700" y="377850"/>
              <a:ext cx="8046600" cy="43878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 name="Google Shape;461;p5"/>
            <p:cNvGrpSpPr/>
            <p:nvPr/>
          </p:nvGrpSpPr>
          <p:grpSpPr>
            <a:xfrm>
              <a:off x="7550754" y="684129"/>
              <a:ext cx="751827" cy="231823"/>
              <a:chOff x="7626954" y="599598"/>
              <a:chExt cx="751827" cy="231823"/>
            </a:xfrm>
          </p:grpSpPr>
          <p:sp>
            <p:nvSpPr>
              <p:cNvPr id="462" name="Google Shape;462;p5"/>
              <p:cNvSpPr/>
              <p:nvPr/>
            </p:nvSpPr>
            <p:spPr>
              <a:xfrm>
                <a:off x="8146842" y="599598"/>
                <a:ext cx="231939" cy="231823"/>
              </a:xfrm>
              <a:custGeom>
                <a:avLst/>
                <a:gdLst/>
                <a:ahLst/>
                <a:cxnLst/>
                <a:rect l="l" t="t" r="r" b="b"/>
                <a:pathLst>
                  <a:path w="2091" h="2090" extrusionOk="0">
                    <a:moveTo>
                      <a:pt x="1" y="0"/>
                    </a:moveTo>
                    <a:lnTo>
                      <a:pt x="1" y="2090"/>
                    </a:lnTo>
                    <a:lnTo>
                      <a:pt x="2090" y="2090"/>
                    </a:lnTo>
                    <a:lnTo>
                      <a:pt x="2090"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
              <p:cNvSpPr/>
              <p:nvPr/>
            </p:nvSpPr>
            <p:spPr>
              <a:xfrm>
                <a:off x="8186551" y="639308"/>
                <a:ext cx="152518" cy="152515"/>
              </a:xfrm>
              <a:custGeom>
                <a:avLst/>
                <a:gdLst/>
                <a:ahLst/>
                <a:cxnLst/>
                <a:rect l="l" t="t" r="r" b="b"/>
                <a:pathLst>
                  <a:path w="1375" h="1375" extrusionOk="0">
                    <a:moveTo>
                      <a:pt x="226" y="0"/>
                    </a:moveTo>
                    <a:lnTo>
                      <a:pt x="0" y="226"/>
                    </a:lnTo>
                    <a:lnTo>
                      <a:pt x="452" y="678"/>
                    </a:lnTo>
                    <a:lnTo>
                      <a:pt x="0" y="1129"/>
                    </a:lnTo>
                    <a:lnTo>
                      <a:pt x="226" y="1374"/>
                    </a:lnTo>
                    <a:lnTo>
                      <a:pt x="678" y="922"/>
                    </a:lnTo>
                    <a:lnTo>
                      <a:pt x="1130" y="1374"/>
                    </a:lnTo>
                    <a:lnTo>
                      <a:pt x="1374" y="1129"/>
                    </a:lnTo>
                    <a:lnTo>
                      <a:pt x="923" y="678"/>
                    </a:lnTo>
                    <a:lnTo>
                      <a:pt x="1374" y="226"/>
                    </a:lnTo>
                    <a:lnTo>
                      <a:pt x="1130" y="0"/>
                    </a:lnTo>
                    <a:lnTo>
                      <a:pt x="678" y="452"/>
                    </a:lnTo>
                    <a:lnTo>
                      <a:pt x="2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
              <p:cNvSpPr/>
              <p:nvPr/>
            </p:nvSpPr>
            <p:spPr>
              <a:xfrm>
                <a:off x="7885844" y="599598"/>
                <a:ext cx="233936" cy="231823"/>
              </a:xfrm>
              <a:custGeom>
                <a:avLst/>
                <a:gdLst/>
                <a:ahLst/>
                <a:cxnLst/>
                <a:rect l="l" t="t" r="r" b="b"/>
                <a:pathLst>
                  <a:path w="2109" h="2090" extrusionOk="0">
                    <a:moveTo>
                      <a:pt x="1" y="0"/>
                    </a:moveTo>
                    <a:lnTo>
                      <a:pt x="1"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
              <p:cNvSpPr/>
              <p:nvPr/>
            </p:nvSpPr>
            <p:spPr>
              <a:xfrm>
                <a:off x="7923446" y="637200"/>
                <a:ext cx="158841" cy="156619"/>
              </a:xfrm>
              <a:custGeom>
                <a:avLst/>
                <a:gdLst/>
                <a:ahLst/>
                <a:cxnLst/>
                <a:rect l="l" t="t" r="r" b="b"/>
                <a:pathLst>
                  <a:path w="1432" h="1412" extrusionOk="0">
                    <a:moveTo>
                      <a:pt x="1356" y="132"/>
                    </a:moveTo>
                    <a:lnTo>
                      <a:pt x="1356" y="1356"/>
                    </a:lnTo>
                    <a:lnTo>
                      <a:pt x="76" y="1356"/>
                    </a:lnTo>
                    <a:lnTo>
                      <a:pt x="76" y="132"/>
                    </a:lnTo>
                    <a:close/>
                    <a:moveTo>
                      <a:pt x="0" y="0"/>
                    </a:moveTo>
                    <a:lnTo>
                      <a:pt x="0" y="1412"/>
                    </a:lnTo>
                    <a:lnTo>
                      <a:pt x="1431" y="141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
              <p:cNvSpPr/>
              <p:nvPr/>
            </p:nvSpPr>
            <p:spPr>
              <a:xfrm>
                <a:off x="7626954" y="599598"/>
                <a:ext cx="233936" cy="231823"/>
              </a:xfrm>
              <a:custGeom>
                <a:avLst/>
                <a:gdLst/>
                <a:ahLst/>
                <a:cxnLst/>
                <a:rect l="l" t="t" r="r" b="b"/>
                <a:pathLst>
                  <a:path w="2109" h="2090" extrusionOk="0">
                    <a:moveTo>
                      <a:pt x="0" y="0"/>
                    </a:moveTo>
                    <a:lnTo>
                      <a:pt x="0"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
              <p:cNvSpPr/>
              <p:nvPr/>
            </p:nvSpPr>
            <p:spPr>
              <a:xfrm>
                <a:off x="7664556" y="779178"/>
                <a:ext cx="158730" cy="14641"/>
              </a:xfrm>
              <a:custGeom>
                <a:avLst/>
                <a:gdLst/>
                <a:ahLst/>
                <a:cxnLst/>
                <a:rect l="l" t="t" r="r" b="b"/>
                <a:pathLst>
                  <a:path w="1431" h="132" extrusionOk="0">
                    <a:moveTo>
                      <a:pt x="0" y="0"/>
                    </a:moveTo>
                    <a:lnTo>
                      <a:pt x="0" y="132"/>
                    </a:lnTo>
                    <a:lnTo>
                      <a:pt x="1431" y="13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68" name="Google Shape;468;p5"/>
            <p:cNvCxnSpPr/>
            <p:nvPr/>
          </p:nvCxnSpPr>
          <p:spPr>
            <a:xfrm>
              <a:off x="550125" y="1070000"/>
              <a:ext cx="8049000" cy="0"/>
            </a:xfrm>
            <a:prstGeom prst="straightConnector1">
              <a:avLst/>
            </a:prstGeom>
            <a:noFill/>
            <a:ln w="19050" cap="flat" cmpd="sng">
              <a:solidFill>
                <a:schemeClr val="accent1"/>
              </a:solidFill>
              <a:prstDash val="solid"/>
              <a:round/>
              <a:headEnd type="none" w="med" len="med"/>
              <a:tailEnd type="none" w="med" len="med"/>
            </a:ln>
          </p:spPr>
        </p:cxnSp>
      </p:grpSp>
      <p:sp>
        <p:nvSpPr>
          <p:cNvPr id="469" name="Google Shape;469;p5"/>
          <p:cNvSpPr txBox="1">
            <a:spLocks noGrp="1"/>
          </p:cNvSpPr>
          <p:nvPr>
            <p:ph type="title"/>
          </p:nvPr>
        </p:nvSpPr>
        <p:spPr>
          <a:xfrm>
            <a:off x="548700" y="548640"/>
            <a:ext cx="8046600" cy="5028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70" name="Google Shape;470;p5"/>
          <p:cNvSpPr txBox="1">
            <a:spLocks noGrp="1"/>
          </p:cNvSpPr>
          <p:nvPr>
            <p:ph type="subTitle" idx="1"/>
          </p:nvPr>
        </p:nvSpPr>
        <p:spPr>
          <a:xfrm>
            <a:off x="1353375" y="2627376"/>
            <a:ext cx="25785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1600"/>
              <a:buFont typeface="Alef"/>
              <a:buNone/>
              <a:defRPr sz="2000" b="1">
                <a:latin typeface="Work Sans"/>
                <a:ea typeface="Work Sans"/>
                <a:cs typeface="Work Sans"/>
                <a:sym typeface="Work Sans"/>
              </a:defRPr>
            </a:lvl1pPr>
            <a:lvl2pPr lvl="1"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2pPr>
            <a:lvl3pPr lvl="2"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3pPr>
            <a:lvl4pPr lvl="3"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4pPr>
            <a:lvl5pPr lvl="4"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5pPr>
            <a:lvl6pPr lvl="5"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6pPr>
            <a:lvl7pPr lvl="6"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7pPr>
            <a:lvl8pPr lvl="7"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8pPr>
            <a:lvl9pPr lvl="8"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9pPr>
          </a:lstStyle>
          <a:p>
            <a:endParaRPr/>
          </a:p>
        </p:txBody>
      </p:sp>
      <p:sp>
        <p:nvSpPr>
          <p:cNvPr id="471" name="Google Shape;471;p5"/>
          <p:cNvSpPr txBox="1">
            <a:spLocks noGrp="1"/>
          </p:cNvSpPr>
          <p:nvPr>
            <p:ph type="subTitle" idx="2"/>
          </p:nvPr>
        </p:nvSpPr>
        <p:spPr>
          <a:xfrm>
            <a:off x="5213625" y="2627376"/>
            <a:ext cx="25755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1600"/>
              <a:buFont typeface="Alef"/>
              <a:buNone/>
              <a:defRPr sz="2000" b="1">
                <a:latin typeface="Work Sans"/>
                <a:ea typeface="Work Sans"/>
                <a:cs typeface="Work Sans"/>
                <a:sym typeface="Work Sans"/>
              </a:defRPr>
            </a:lvl1pPr>
            <a:lvl2pPr lvl="1"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2pPr>
            <a:lvl3pPr lvl="2"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3pPr>
            <a:lvl4pPr lvl="3"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4pPr>
            <a:lvl5pPr lvl="4"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5pPr>
            <a:lvl6pPr lvl="5"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6pPr>
            <a:lvl7pPr lvl="6"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7pPr>
            <a:lvl8pPr lvl="7"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8pPr>
            <a:lvl9pPr lvl="8"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9pPr>
          </a:lstStyle>
          <a:p>
            <a:endParaRPr/>
          </a:p>
        </p:txBody>
      </p:sp>
      <p:sp>
        <p:nvSpPr>
          <p:cNvPr id="472" name="Google Shape;472;p5"/>
          <p:cNvSpPr txBox="1">
            <a:spLocks noGrp="1"/>
          </p:cNvSpPr>
          <p:nvPr>
            <p:ph type="subTitle" idx="3"/>
          </p:nvPr>
        </p:nvSpPr>
        <p:spPr>
          <a:xfrm>
            <a:off x="1354875" y="3094561"/>
            <a:ext cx="25755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600">
                <a:latin typeface="Work Sans"/>
                <a:ea typeface="Work Sans"/>
                <a:cs typeface="Work Sans"/>
                <a:sym typeface="Work Sans"/>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473" name="Google Shape;473;p5"/>
          <p:cNvSpPr txBox="1">
            <a:spLocks noGrp="1"/>
          </p:cNvSpPr>
          <p:nvPr>
            <p:ph type="subTitle" idx="4"/>
          </p:nvPr>
        </p:nvSpPr>
        <p:spPr>
          <a:xfrm>
            <a:off x="5212125" y="3096936"/>
            <a:ext cx="25785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600">
                <a:latin typeface="Work Sans"/>
                <a:ea typeface="Work Sans"/>
                <a:cs typeface="Work Sans"/>
                <a:sym typeface="Work Sans"/>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474" name="Google Shape;474;p5"/>
          <p:cNvSpPr/>
          <p:nvPr/>
        </p:nvSpPr>
        <p:spPr>
          <a:xfrm>
            <a:off x="140125" y="4081150"/>
            <a:ext cx="934200" cy="9342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
          <p:cNvSpPr/>
          <p:nvPr/>
        </p:nvSpPr>
        <p:spPr>
          <a:xfrm flipH="1">
            <a:off x="8879975" y="394735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5"/>
          <p:cNvSpPr/>
          <p:nvPr/>
        </p:nvSpPr>
        <p:spPr>
          <a:xfrm>
            <a:off x="-844643" y="-840300"/>
            <a:ext cx="1655787" cy="1655735"/>
          </a:xfrm>
          <a:custGeom>
            <a:avLst/>
            <a:gdLst/>
            <a:ahLst/>
            <a:cxnLst/>
            <a:rect l="l" t="t" r="r" b="b"/>
            <a:pathLst>
              <a:path w="31965" h="31964" extrusionOk="0">
                <a:moveTo>
                  <a:pt x="15869" y="0"/>
                </a:moveTo>
                <a:lnTo>
                  <a:pt x="15869" y="15116"/>
                </a:lnTo>
                <a:lnTo>
                  <a:pt x="11954" y="508"/>
                </a:lnTo>
                <a:lnTo>
                  <a:pt x="11747" y="565"/>
                </a:lnTo>
                <a:lnTo>
                  <a:pt x="15662" y="15172"/>
                </a:lnTo>
                <a:lnTo>
                  <a:pt x="8095" y="2089"/>
                </a:lnTo>
                <a:lnTo>
                  <a:pt x="7907" y="2202"/>
                </a:lnTo>
                <a:lnTo>
                  <a:pt x="15455" y="15285"/>
                </a:lnTo>
                <a:lnTo>
                  <a:pt x="4763" y="4593"/>
                </a:lnTo>
                <a:lnTo>
                  <a:pt x="4613" y="4763"/>
                </a:lnTo>
                <a:lnTo>
                  <a:pt x="15305" y="15455"/>
                </a:lnTo>
                <a:lnTo>
                  <a:pt x="2203" y="7887"/>
                </a:lnTo>
                <a:lnTo>
                  <a:pt x="2090" y="8094"/>
                </a:lnTo>
                <a:lnTo>
                  <a:pt x="15192" y="15643"/>
                </a:lnTo>
                <a:lnTo>
                  <a:pt x="584" y="11727"/>
                </a:lnTo>
                <a:lnTo>
                  <a:pt x="528" y="11953"/>
                </a:lnTo>
                <a:lnTo>
                  <a:pt x="15135" y="15869"/>
                </a:lnTo>
                <a:lnTo>
                  <a:pt x="1" y="15869"/>
                </a:lnTo>
                <a:lnTo>
                  <a:pt x="1" y="16095"/>
                </a:lnTo>
                <a:lnTo>
                  <a:pt x="15135" y="16095"/>
                </a:lnTo>
                <a:lnTo>
                  <a:pt x="528" y="20010"/>
                </a:lnTo>
                <a:lnTo>
                  <a:pt x="584" y="20236"/>
                </a:lnTo>
                <a:lnTo>
                  <a:pt x="15192" y="16321"/>
                </a:lnTo>
                <a:lnTo>
                  <a:pt x="2090" y="23869"/>
                </a:lnTo>
                <a:lnTo>
                  <a:pt x="2203" y="24076"/>
                </a:lnTo>
                <a:lnTo>
                  <a:pt x="15305" y="16509"/>
                </a:lnTo>
                <a:lnTo>
                  <a:pt x="4613" y="27201"/>
                </a:lnTo>
                <a:lnTo>
                  <a:pt x="4763" y="27370"/>
                </a:lnTo>
                <a:lnTo>
                  <a:pt x="15455" y="16678"/>
                </a:lnTo>
                <a:lnTo>
                  <a:pt x="7907" y="29761"/>
                </a:lnTo>
                <a:lnTo>
                  <a:pt x="8095" y="29874"/>
                </a:lnTo>
                <a:lnTo>
                  <a:pt x="15662" y="16791"/>
                </a:lnTo>
                <a:lnTo>
                  <a:pt x="11747" y="31399"/>
                </a:lnTo>
                <a:lnTo>
                  <a:pt x="11954" y="31455"/>
                </a:lnTo>
                <a:lnTo>
                  <a:pt x="15869" y="16848"/>
                </a:lnTo>
                <a:lnTo>
                  <a:pt x="15869" y="31963"/>
                </a:lnTo>
                <a:lnTo>
                  <a:pt x="16095" y="31963"/>
                </a:lnTo>
                <a:lnTo>
                  <a:pt x="16095" y="16848"/>
                </a:lnTo>
                <a:lnTo>
                  <a:pt x="20011" y="31455"/>
                </a:lnTo>
                <a:lnTo>
                  <a:pt x="20237" y="31399"/>
                </a:lnTo>
                <a:lnTo>
                  <a:pt x="16321" y="16791"/>
                </a:lnTo>
                <a:lnTo>
                  <a:pt x="23889" y="29874"/>
                </a:lnTo>
                <a:lnTo>
                  <a:pt x="24077" y="29761"/>
                </a:lnTo>
                <a:lnTo>
                  <a:pt x="16509" y="16678"/>
                </a:lnTo>
                <a:lnTo>
                  <a:pt x="27202" y="27370"/>
                </a:lnTo>
                <a:lnTo>
                  <a:pt x="27371" y="27201"/>
                </a:lnTo>
                <a:lnTo>
                  <a:pt x="16679" y="16509"/>
                </a:lnTo>
                <a:lnTo>
                  <a:pt x="29780" y="24076"/>
                </a:lnTo>
                <a:lnTo>
                  <a:pt x="29893" y="23869"/>
                </a:lnTo>
                <a:lnTo>
                  <a:pt x="16792" y="16321"/>
                </a:lnTo>
                <a:lnTo>
                  <a:pt x="31399" y="20236"/>
                </a:lnTo>
                <a:lnTo>
                  <a:pt x="31456" y="20010"/>
                </a:lnTo>
                <a:lnTo>
                  <a:pt x="16848" y="16095"/>
                </a:lnTo>
                <a:lnTo>
                  <a:pt x="31964" y="16095"/>
                </a:lnTo>
                <a:lnTo>
                  <a:pt x="31964" y="15869"/>
                </a:lnTo>
                <a:lnTo>
                  <a:pt x="16848" y="15869"/>
                </a:lnTo>
                <a:lnTo>
                  <a:pt x="31456" y="11953"/>
                </a:lnTo>
                <a:lnTo>
                  <a:pt x="31399" y="11727"/>
                </a:lnTo>
                <a:lnTo>
                  <a:pt x="16792" y="15643"/>
                </a:lnTo>
                <a:lnTo>
                  <a:pt x="29893" y="8094"/>
                </a:lnTo>
                <a:lnTo>
                  <a:pt x="29780" y="7887"/>
                </a:lnTo>
                <a:lnTo>
                  <a:pt x="16679" y="15455"/>
                </a:lnTo>
                <a:lnTo>
                  <a:pt x="27371" y="4763"/>
                </a:lnTo>
                <a:lnTo>
                  <a:pt x="27202" y="4593"/>
                </a:lnTo>
                <a:lnTo>
                  <a:pt x="16509" y="15285"/>
                </a:lnTo>
                <a:lnTo>
                  <a:pt x="24077" y="2202"/>
                </a:lnTo>
                <a:lnTo>
                  <a:pt x="23889" y="2089"/>
                </a:lnTo>
                <a:lnTo>
                  <a:pt x="16321" y="15172"/>
                </a:lnTo>
                <a:lnTo>
                  <a:pt x="20237" y="565"/>
                </a:lnTo>
                <a:lnTo>
                  <a:pt x="20011" y="508"/>
                </a:lnTo>
                <a:lnTo>
                  <a:pt x="16095" y="15116"/>
                </a:lnTo>
                <a:lnTo>
                  <a:pt x="160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5"/>
          <p:cNvSpPr/>
          <p:nvPr/>
        </p:nvSpPr>
        <p:spPr>
          <a:xfrm flipH="1">
            <a:off x="251075" y="1163900"/>
            <a:ext cx="202500" cy="202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
          <p:cNvSpPr/>
          <p:nvPr/>
        </p:nvSpPr>
        <p:spPr>
          <a:xfrm flipH="1">
            <a:off x="5192075" y="137350"/>
            <a:ext cx="45600" cy="4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
          <p:cNvSpPr/>
          <p:nvPr/>
        </p:nvSpPr>
        <p:spPr>
          <a:xfrm flipH="1">
            <a:off x="3058475" y="137350"/>
            <a:ext cx="45600" cy="4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gradFill>
          <a:gsLst>
            <a:gs pos="0">
              <a:srgbClr val="762EE1"/>
            </a:gs>
            <a:gs pos="38000">
              <a:srgbClr val="B26FFB"/>
            </a:gs>
            <a:gs pos="100000">
              <a:schemeClr val="lt2"/>
            </a:gs>
          </a:gsLst>
          <a:lin ang="5400700" scaled="0"/>
        </a:gradFill>
        <a:effectLst/>
      </p:bgPr>
    </p:bg>
    <p:spTree>
      <p:nvGrpSpPr>
        <p:cNvPr id="1" name="Shape 504"/>
        <p:cNvGrpSpPr/>
        <p:nvPr/>
      </p:nvGrpSpPr>
      <p:grpSpPr>
        <a:xfrm>
          <a:off x="0" y="0"/>
          <a:ext cx="0" cy="0"/>
          <a:chOff x="0" y="0"/>
          <a:chExt cx="0" cy="0"/>
        </a:xfrm>
      </p:grpSpPr>
      <p:sp>
        <p:nvSpPr>
          <p:cNvPr id="505" name="Google Shape;505;p7"/>
          <p:cNvSpPr/>
          <p:nvPr/>
        </p:nvSpPr>
        <p:spPr>
          <a:xfrm>
            <a:off x="-40476" y="-2695110"/>
            <a:ext cx="9224952" cy="9652775"/>
          </a:xfrm>
          <a:custGeom>
            <a:avLst/>
            <a:gdLst/>
            <a:ahLst/>
            <a:cxnLst/>
            <a:rect l="l" t="t" r="r" b="b"/>
            <a:pathLst>
              <a:path w="115449" h="115450" extrusionOk="0">
                <a:moveTo>
                  <a:pt x="10485" y="246"/>
                </a:moveTo>
                <a:lnTo>
                  <a:pt x="10485" y="10486"/>
                </a:lnTo>
                <a:lnTo>
                  <a:pt x="245" y="10486"/>
                </a:lnTo>
                <a:lnTo>
                  <a:pt x="245" y="246"/>
                </a:lnTo>
                <a:close/>
                <a:moveTo>
                  <a:pt x="20951" y="246"/>
                </a:moveTo>
                <a:lnTo>
                  <a:pt x="20951" y="10486"/>
                </a:lnTo>
                <a:lnTo>
                  <a:pt x="10711" y="10486"/>
                </a:lnTo>
                <a:lnTo>
                  <a:pt x="10711" y="246"/>
                </a:lnTo>
                <a:close/>
                <a:moveTo>
                  <a:pt x="31436" y="246"/>
                </a:moveTo>
                <a:lnTo>
                  <a:pt x="31436" y="10486"/>
                </a:lnTo>
                <a:lnTo>
                  <a:pt x="21177" y="10486"/>
                </a:lnTo>
                <a:lnTo>
                  <a:pt x="21177" y="246"/>
                </a:lnTo>
                <a:close/>
                <a:moveTo>
                  <a:pt x="41902" y="246"/>
                </a:moveTo>
                <a:lnTo>
                  <a:pt x="41902" y="10486"/>
                </a:lnTo>
                <a:lnTo>
                  <a:pt x="31662" y="10486"/>
                </a:lnTo>
                <a:lnTo>
                  <a:pt x="31662" y="246"/>
                </a:lnTo>
                <a:close/>
                <a:moveTo>
                  <a:pt x="52369" y="246"/>
                </a:moveTo>
                <a:lnTo>
                  <a:pt x="52369" y="10486"/>
                </a:lnTo>
                <a:lnTo>
                  <a:pt x="42128" y="10486"/>
                </a:lnTo>
                <a:lnTo>
                  <a:pt x="42128" y="246"/>
                </a:lnTo>
                <a:close/>
                <a:moveTo>
                  <a:pt x="62854" y="246"/>
                </a:moveTo>
                <a:lnTo>
                  <a:pt x="62854" y="10486"/>
                </a:lnTo>
                <a:lnTo>
                  <a:pt x="52613" y="10486"/>
                </a:lnTo>
                <a:lnTo>
                  <a:pt x="52613" y="246"/>
                </a:lnTo>
                <a:close/>
                <a:moveTo>
                  <a:pt x="73320" y="246"/>
                </a:moveTo>
                <a:lnTo>
                  <a:pt x="73320" y="10486"/>
                </a:lnTo>
                <a:lnTo>
                  <a:pt x="63080" y="10486"/>
                </a:lnTo>
                <a:lnTo>
                  <a:pt x="63080" y="246"/>
                </a:lnTo>
                <a:close/>
                <a:moveTo>
                  <a:pt x="83805" y="246"/>
                </a:moveTo>
                <a:lnTo>
                  <a:pt x="83805" y="10486"/>
                </a:lnTo>
                <a:lnTo>
                  <a:pt x="73546" y="10486"/>
                </a:lnTo>
                <a:lnTo>
                  <a:pt x="73546" y="246"/>
                </a:lnTo>
                <a:close/>
                <a:moveTo>
                  <a:pt x="94271" y="246"/>
                </a:moveTo>
                <a:lnTo>
                  <a:pt x="94271" y="10486"/>
                </a:lnTo>
                <a:lnTo>
                  <a:pt x="84031" y="10486"/>
                </a:lnTo>
                <a:lnTo>
                  <a:pt x="84031" y="246"/>
                </a:lnTo>
                <a:close/>
                <a:moveTo>
                  <a:pt x="104737" y="246"/>
                </a:moveTo>
                <a:lnTo>
                  <a:pt x="104737" y="10486"/>
                </a:lnTo>
                <a:lnTo>
                  <a:pt x="94497" y="10486"/>
                </a:lnTo>
                <a:lnTo>
                  <a:pt x="94497" y="246"/>
                </a:lnTo>
                <a:close/>
                <a:moveTo>
                  <a:pt x="115222" y="246"/>
                </a:moveTo>
                <a:lnTo>
                  <a:pt x="115222" y="10486"/>
                </a:lnTo>
                <a:lnTo>
                  <a:pt x="104982" y="10486"/>
                </a:lnTo>
                <a:lnTo>
                  <a:pt x="104982" y="246"/>
                </a:lnTo>
                <a:close/>
                <a:moveTo>
                  <a:pt x="10485" y="10712"/>
                </a:moveTo>
                <a:lnTo>
                  <a:pt x="10485" y="20952"/>
                </a:lnTo>
                <a:lnTo>
                  <a:pt x="245" y="20952"/>
                </a:lnTo>
                <a:lnTo>
                  <a:pt x="245" y="10712"/>
                </a:lnTo>
                <a:close/>
                <a:moveTo>
                  <a:pt x="20951" y="10712"/>
                </a:moveTo>
                <a:lnTo>
                  <a:pt x="20951" y="20952"/>
                </a:lnTo>
                <a:lnTo>
                  <a:pt x="10711" y="20952"/>
                </a:lnTo>
                <a:lnTo>
                  <a:pt x="10711" y="10712"/>
                </a:lnTo>
                <a:close/>
                <a:moveTo>
                  <a:pt x="31436" y="10712"/>
                </a:moveTo>
                <a:lnTo>
                  <a:pt x="31436" y="20952"/>
                </a:lnTo>
                <a:lnTo>
                  <a:pt x="21177" y="20952"/>
                </a:lnTo>
                <a:lnTo>
                  <a:pt x="21177" y="10712"/>
                </a:lnTo>
                <a:close/>
                <a:moveTo>
                  <a:pt x="41902" y="10712"/>
                </a:moveTo>
                <a:lnTo>
                  <a:pt x="41902" y="20952"/>
                </a:lnTo>
                <a:lnTo>
                  <a:pt x="31662" y="20952"/>
                </a:lnTo>
                <a:lnTo>
                  <a:pt x="31662" y="10712"/>
                </a:lnTo>
                <a:close/>
                <a:moveTo>
                  <a:pt x="52369" y="10712"/>
                </a:moveTo>
                <a:lnTo>
                  <a:pt x="52369" y="20952"/>
                </a:lnTo>
                <a:lnTo>
                  <a:pt x="42128" y="20952"/>
                </a:lnTo>
                <a:lnTo>
                  <a:pt x="42128" y="10712"/>
                </a:lnTo>
                <a:close/>
                <a:moveTo>
                  <a:pt x="62854" y="10712"/>
                </a:moveTo>
                <a:lnTo>
                  <a:pt x="62854" y="20952"/>
                </a:lnTo>
                <a:lnTo>
                  <a:pt x="52613" y="20952"/>
                </a:lnTo>
                <a:lnTo>
                  <a:pt x="52613" y="10712"/>
                </a:lnTo>
                <a:close/>
                <a:moveTo>
                  <a:pt x="73320" y="10712"/>
                </a:moveTo>
                <a:lnTo>
                  <a:pt x="73320" y="20952"/>
                </a:lnTo>
                <a:lnTo>
                  <a:pt x="63080" y="20952"/>
                </a:lnTo>
                <a:lnTo>
                  <a:pt x="63080" y="10712"/>
                </a:lnTo>
                <a:close/>
                <a:moveTo>
                  <a:pt x="83805" y="10712"/>
                </a:moveTo>
                <a:lnTo>
                  <a:pt x="83805" y="20952"/>
                </a:lnTo>
                <a:lnTo>
                  <a:pt x="73546" y="20952"/>
                </a:lnTo>
                <a:lnTo>
                  <a:pt x="73546" y="10712"/>
                </a:lnTo>
                <a:close/>
                <a:moveTo>
                  <a:pt x="94271" y="10712"/>
                </a:moveTo>
                <a:lnTo>
                  <a:pt x="94271" y="20952"/>
                </a:lnTo>
                <a:lnTo>
                  <a:pt x="84031" y="20952"/>
                </a:lnTo>
                <a:lnTo>
                  <a:pt x="84031" y="10712"/>
                </a:lnTo>
                <a:close/>
                <a:moveTo>
                  <a:pt x="104737" y="10712"/>
                </a:moveTo>
                <a:lnTo>
                  <a:pt x="104737" y="20952"/>
                </a:lnTo>
                <a:lnTo>
                  <a:pt x="94497" y="20952"/>
                </a:lnTo>
                <a:lnTo>
                  <a:pt x="94497" y="10712"/>
                </a:lnTo>
                <a:close/>
                <a:moveTo>
                  <a:pt x="115222" y="10712"/>
                </a:moveTo>
                <a:lnTo>
                  <a:pt x="115222" y="20952"/>
                </a:lnTo>
                <a:lnTo>
                  <a:pt x="104982" y="20952"/>
                </a:lnTo>
                <a:lnTo>
                  <a:pt x="104982" y="10712"/>
                </a:lnTo>
                <a:close/>
                <a:moveTo>
                  <a:pt x="10485" y="21178"/>
                </a:moveTo>
                <a:lnTo>
                  <a:pt x="10485" y="31437"/>
                </a:lnTo>
                <a:lnTo>
                  <a:pt x="245" y="31437"/>
                </a:lnTo>
                <a:lnTo>
                  <a:pt x="245" y="21178"/>
                </a:lnTo>
                <a:close/>
                <a:moveTo>
                  <a:pt x="20951" y="21178"/>
                </a:moveTo>
                <a:lnTo>
                  <a:pt x="20951" y="31437"/>
                </a:lnTo>
                <a:lnTo>
                  <a:pt x="10711" y="31437"/>
                </a:lnTo>
                <a:lnTo>
                  <a:pt x="10711" y="21178"/>
                </a:lnTo>
                <a:close/>
                <a:moveTo>
                  <a:pt x="31436" y="21178"/>
                </a:moveTo>
                <a:lnTo>
                  <a:pt x="31436" y="31437"/>
                </a:lnTo>
                <a:lnTo>
                  <a:pt x="21177" y="31437"/>
                </a:lnTo>
                <a:lnTo>
                  <a:pt x="21177" y="21178"/>
                </a:lnTo>
                <a:close/>
                <a:moveTo>
                  <a:pt x="41902" y="21178"/>
                </a:moveTo>
                <a:lnTo>
                  <a:pt x="41902" y="31437"/>
                </a:lnTo>
                <a:lnTo>
                  <a:pt x="31662" y="31437"/>
                </a:lnTo>
                <a:lnTo>
                  <a:pt x="31662" y="21178"/>
                </a:lnTo>
                <a:close/>
                <a:moveTo>
                  <a:pt x="52369" y="21178"/>
                </a:moveTo>
                <a:lnTo>
                  <a:pt x="52369" y="31437"/>
                </a:lnTo>
                <a:lnTo>
                  <a:pt x="42128" y="31437"/>
                </a:lnTo>
                <a:lnTo>
                  <a:pt x="42128" y="21178"/>
                </a:lnTo>
                <a:close/>
                <a:moveTo>
                  <a:pt x="62854" y="21178"/>
                </a:moveTo>
                <a:lnTo>
                  <a:pt x="62854" y="31437"/>
                </a:lnTo>
                <a:lnTo>
                  <a:pt x="52613" y="31437"/>
                </a:lnTo>
                <a:lnTo>
                  <a:pt x="52613" y="21178"/>
                </a:lnTo>
                <a:close/>
                <a:moveTo>
                  <a:pt x="73320" y="21178"/>
                </a:moveTo>
                <a:lnTo>
                  <a:pt x="73320" y="31437"/>
                </a:lnTo>
                <a:lnTo>
                  <a:pt x="63080" y="31437"/>
                </a:lnTo>
                <a:lnTo>
                  <a:pt x="63080" y="21178"/>
                </a:lnTo>
                <a:close/>
                <a:moveTo>
                  <a:pt x="83805" y="21178"/>
                </a:moveTo>
                <a:lnTo>
                  <a:pt x="83805" y="31437"/>
                </a:lnTo>
                <a:lnTo>
                  <a:pt x="73546" y="31437"/>
                </a:lnTo>
                <a:lnTo>
                  <a:pt x="73546" y="21178"/>
                </a:lnTo>
                <a:close/>
                <a:moveTo>
                  <a:pt x="94271" y="21178"/>
                </a:moveTo>
                <a:lnTo>
                  <a:pt x="94271" y="31437"/>
                </a:lnTo>
                <a:lnTo>
                  <a:pt x="84031" y="31437"/>
                </a:lnTo>
                <a:lnTo>
                  <a:pt x="84031" y="21178"/>
                </a:lnTo>
                <a:close/>
                <a:moveTo>
                  <a:pt x="104737" y="21178"/>
                </a:moveTo>
                <a:lnTo>
                  <a:pt x="104737" y="31437"/>
                </a:lnTo>
                <a:lnTo>
                  <a:pt x="94497" y="31437"/>
                </a:lnTo>
                <a:lnTo>
                  <a:pt x="94497" y="21178"/>
                </a:lnTo>
                <a:close/>
                <a:moveTo>
                  <a:pt x="115222" y="21178"/>
                </a:moveTo>
                <a:lnTo>
                  <a:pt x="115222" y="31437"/>
                </a:lnTo>
                <a:lnTo>
                  <a:pt x="104982" y="31437"/>
                </a:lnTo>
                <a:lnTo>
                  <a:pt x="104982" y="21178"/>
                </a:lnTo>
                <a:close/>
                <a:moveTo>
                  <a:pt x="10485" y="31663"/>
                </a:moveTo>
                <a:lnTo>
                  <a:pt x="10485" y="41903"/>
                </a:lnTo>
                <a:lnTo>
                  <a:pt x="245" y="41903"/>
                </a:lnTo>
                <a:lnTo>
                  <a:pt x="245" y="31663"/>
                </a:lnTo>
                <a:close/>
                <a:moveTo>
                  <a:pt x="20951" y="31663"/>
                </a:moveTo>
                <a:lnTo>
                  <a:pt x="20951" y="41903"/>
                </a:lnTo>
                <a:lnTo>
                  <a:pt x="10711" y="41903"/>
                </a:lnTo>
                <a:lnTo>
                  <a:pt x="10711" y="31663"/>
                </a:lnTo>
                <a:close/>
                <a:moveTo>
                  <a:pt x="31436" y="31663"/>
                </a:moveTo>
                <a:lnTo>
                  <a:pt x="31436" y="41903"/>
                </a:lnTo>
                <a:lnTo>
                  <a:pt x="21177" y="41903"/>
                </a:lnTo>
                <a:lnTo>
                  <a:pt x="21177" y="31663"/>
                </a:lnTo>
                <a:close/>
                <a:moveTo>
                  <a:pt x="41902" y="31663"/>
                </a:moveTo>
                <a:lnTo>
                  <a:pt x="41902" y="41903"/>
                </a:lnTo>
                <a:lnTo>
                  <a:pt x="31662" y="41903"/>
                </a:lnTo>
                <a:lnTo>
                  <a:pt x="31662" y="31663"/>
                </a:lnTo>
                <a:close/>
                <a:moveTo>
                  <a:pt x="52369" y="31663"/>
                </a:moveTo>
                <a:lnTo>
                  <a:pt x="52369" y="41903"/>
                </a:lnTo>
                <a:lnTo>
                  <a:pt x="42128" y="41903"/>
                </a:lnTo>
                <a:lnTo>
                  <a:pt x="42128" y="31663"/>
                </a:lnTo>
                <a:close/>
                <a:moveTo>
                  <a:pt x="62854" y="31663"/>
                </a:moveTo>
                <a:lnTo>
                  <a:pt x="62854" y="41903"/>
                </a:lnTo>
                <a:lnTo>
                  <a:pt x="52613" y="41903"/>
                </a:lnTo>
                <a:lnTo>
                  <a:pt x="52613" y="31663"/>
                </a:lnTo>
                <a:close/>
                <a:moveTo>
                  <a:pt x="73320" y="31663"/>
                </a:moveTo>
                <a:lnTo>
                  <a:pt x="73320" y="41903"/>
                </a:lnTo>
                <a:lnTo>
                  <a:pt x="63080" y="41903"/>
                </a:lnTo>
                <a:lnTo>
                  <a:pt x="63080" y="31663"/>
                </a:lnTo>
                <a:close/>
                <a:moveTo>
                  <a:pt x="83805" y="31663"/>
                </a:moveTo>
                <a:lnTo>
                  <a:pt x="83805" y="41903"/>
                </a:lnTo>
                <a:lnTo>
                  <a:pt x="73546" y="41903"/>
                </a:lnTo>
                <a:lnTo>
                  <a:pt x="73546" y="31663"/>
                </a:lnTo>
                <a:close/>
                <a:moveTo>
                  <a:pt x="94271" y="31663"/>
                </a:moveTo>
                <a:lnTo>
                  <a:pt x="94271" y="41903"/>
                </a:lnTo>
                <a:lnTo>
                  <a:pt x="84031" y="41903"/>
                </a:lnTo>
                <a:lnTo>
                  <a:pt x="84031" y="31663"/>
                </a:lnTo>
                <a:close/>
                <a:moveTo>
                  <a:pt x="104737" y="31663"/>
                </a:moveTo>
                <a:lnTo>
                  <a:pt x="104737" y="41903"/>
                </a:lnTo>
                <a:lnTo>
                  <a:pt x="94497" y="41903"/>
                </a:lnTo>
                <a:lnTo>
                  <a:pt x="94497" y="31663"/>
                </a:lnTo>
                <a:close/>
                <a:moveTo>
                  <a:pt x="115222" y="31663"/>
                </a:moveTo>
                <a:lnTo>
                  <a:pt x="115222" y="41903"/>
                </a:lnTo>
                <a:lnTo>
                  <a:pt x="104982" y="41903"/>
                </a:lnTo>
                <a:lnTo>
                  <a:pt x="104982" y="31663"/>
                </a:lnTo>
                <a:close/>
                <a:moveTo>
                  <a:pt x="10485" y="42129"/>
                </a:moveTo>
                <a:lnTo>
                  <a:pt x="10485" y="52370"/>
                </a:lnTo>
                <a:lnTo>
                  <a:pt x="245" y="52370"/>
                </a:lnTo>
                <a:lnTo>
                  <a:pt x="245" y="42129"/>
                </a:lnTo>
                <a:close/>
                <a:moveTo>
                  <a:pt x="20951" y="42129"/>
                </a:moveTo>
                <a:lnTo>
                  <a:pt x="20951" y="52370"/>
                </a:lnTo>
                <a:lnTo>
                  <a:pt x="10711" y="52370"/>
                </a:lnTo>
                <a:lnTo>
                  <a:pt x="10711" y="42129"/>
                </a:lnTo>
                <a:close/>
                <a:moveTo>
                  <a:pt x="31436" y="42129"/>
                </a:moveTo>
                <a:lnTo>
                  <a:pt x="31436" y="52370"/>
                </a:lnTo>
                <a:lnTo>
                  <a:pt x="21177" y="52370"/>
                </a:lnTo>
                <a:lnTo>
                  <a:pt x="21177" y="42129"/>
                </a:lnTo>
                <a:close/>
                <a:moveTo>
                  <a:pt x="41902" y="42129"/>
                </a:moveTo>
                <a:lnTo>
                  <a:pt x="41902" y="52370"/>
                </a:lnTo>
                <a:lnTo>
                  <a:pt x="31662" y="52370"/>
                </a:lnTo>
                <a:lnTo>
                  <a:pt x="31662" y="42129"/>
                </a:lnTo>
                <a:close/>
                <a:moveTo>
                  <a:pt x="52369" y="42129"/>
                </a:moveTo>
                <a:lnTo>
                  <a:pt x="52369" y="52370"/>
                </a:lnTo>
                <a:lnTo>
                  <a:pt x="42128" y="52370"/>
                </a:lnTo>
                <a:lnTo>
                  <a:pt x="42128" y="42129"/>
                </a:lnTo>
                <a:close/>
                <a:moveTo>
                  <a:pt x="62854" y="42129"/>
                </a:moveTo>
                <a:lnTo>
                  <a:pt x="62854" y="52370"/>
                </a:lnTo>
                <a:lnTo>
                  <a:pt x="52613" y="52370"/>
                </a:lnTo>
                <a:lnTo>
                  <a:pt x="52613" y="42129"/>
                </a:lnTo>
                <a:close/>
                <a:moveTo>
                  <a:pt x="73320" y="42129"/>
                </a:moveTo>
                <a:lnTo>
                  <a:pt x="73320" y="52370"/>
                </a:lnTo>
                <a:lnTo>
                  <a:pt x="63080" y="52370"/>
                </a:lnTo>
                <a:lnTo>
                  <a:pt x="63080" y="42129"/>
                </a:lnTo>
                <a:close/>
                <a:moveTo>
                  <a:pt x="83805" y="42129"/>
                </a:moveTo>
                <a:lnTo>
                  <a:pt x="83805" y="52370"/>
                </a:lnTo>
                <a:lnTo>
                  <a:pt x="73546" y="52370"/>
                </a:lnTo>
                <a:lnTo>
                  <a:pt x="73546" y="42129"/>
                </a:lnTo>
                <a:close/>
                <a:moveTo>
                  <a:pt x="94271" y="42129"/>
                </a:moveTo>
                <a:lnTo>
                  <a:pt x="94271" y="52370"/>
                </a:lnTo>
                <a:lnTo>
                  <a:pt x="84031" y="52370"/>
                </a:lnTo>
                <a:lnTo>
                  <a:pt x="84031" y="42129"/>
                </a:lnTo>
                <a:close/>
                <a:moveTo>
                  <a:pt x="104737" y="42129"/>
                </a:moveTo>
                <a:lnTo>
                  <a:pt x="104737" y="52370"/>
                </a:lnTo>
                <a:lnTo>
                  <a:pt x="94497" y="52370"/>
                </a:lnTo>
                <a:lnTo>
                  <a:pt x="94497" y="42129"/>
                </a:lnTo>
                <a:close/>
                <a:moveTo>
                  <a:pt x="115222" y="42129"/>
                </a:moveTo>
                <a:lnTo>
                  <a:pt x="115222" y="52370"/>
                </a:lnTo>
                <a:lnTo>
                  <a:pt x="104982" y="52370"/>
                </a:lnTo>
                <a:lnTo>
                  <a:pt x="104982" y="42129"/>
                </a:lnTo>
                <a:close/>
                <a:moveTo>
                  <a:pt x="10485" y="52614"/>
                </a:moveTo>
                <a:lnTo>
                  <a:pt x="10485" y="62855"/>
                </a:lnTo>
                <a:lnTo>
                  <a:pt x="245" y="62855"/>
                </a:lnTo>
                <a:lnTo>
                  <a:pt x="245" y="52614"/>
                </a:lnTo>
                <a:close/>
                <a:moveTo>
                  <a:pt x="20951" y="52614"/>
                </a:moveTo>
                <a:lnTo>
                  <a:pt x="20951" y="62855"/>
                </a:lnTo>
                <a:lnTo>
                  <a:pt x="10711" y="62855"/>
                </a:lnTo>
                <a:lnTo>
                  <a:pt x="10711" y="52614"/>
                </a:lnTo>
                <a:close/>
                <a:moveTo>
                  <a:pt x="31436" y="52614"/>
                </a:moveTo>
                <a:lnTo>
                  <a:pt x="31436" y="62855"/>
                </a:lnTo>
                <a:lnTo>
                  <a:pt x="21177" y="62855"/>
                </a:lnTo>
                <a:lnTo>
                  <a:pt x="21177" y="52614"/>
                </a:lnTo>
                <a:close/>
                <a:moveTo>
                  <a:pt x="41902" y="52614"/>
                </a:moveTo>
                <a:lnTo>
                  <a:pt x="41902" y="62855"/>
                </a:lnTo>
                <a:lnTo>
                  <a:pt x="31662" y="62855"/>
                </a:lnTo>
                <a:lnTo>
                  <a:pt x="31662" y="52614"/>
                </a:lnTo>
                <a:close/>
                <a:moveTo>
                  <a:pt x="52369" y="52614"/>
                </a:moveTo>
                <a:lnTo>
                  <a:pt x="52369" y="62855"/>
                </a:lnTo>
                <a:lnTo>
                  <a:pt x="42128" y="62855"/>
                </a:lnTo>
                <a:lnTo>
                  <a:pt x="42128" y="52614"/>
                </a:lnTo>
                <a:close/>
                <a:moveTo>
                  <a:pt x="62854" y="52614"/>
                </a:moveTo>
                <a:lnTo>
                  <a:pt x="62854" y="62855"/>
                </a:lnTo>
                <a:lnTo>
                  <a:pt x="52613" y="62855"/>
                </a:lnTo>
                <a:lnTo>
                  <a:pt x="52613" y="52614"/>
                </a:lnTo>
                <a:close/>
                <a:moveTo>
                  <a:pt x="73320" y="52614"/>
                </a:moveTo>
                <a:lnTo>
                  <a:pt x="73320" y="62855"/>
                </a:lnTo>
                <a:lnTo>
                  <a:pt x="63080" y="62855"/>
                </a:lnTo>
                <a:lnTo>
                  <a:pt x="63080" y="52614"/>
                </a:lnTo>
                <a:close/>
                <a:moveTo>
                  <a:pt x="83805" y="52614"/>
                </a:moveTo>
                <a:lnTo>
                  <a:pt x="83805" y="62855"/>
                </a:lnTo>
                <a:lnTo>
                  <a:pt x="73546" y="62855"/>
                </a:lnTo>
                <a:lnTo>
                  <a:pt x="73546" y="52614"/>
                </a:lnTo>
                <a:close/>
                <a:moveTo>
                  <a:pt x="94271" y="52614"/>
                </a:moveTo>
                <a:lnTo>
                  <a:pt x="94271" y="62855"/>
                </a:lnTo>
                <a:lnTo>
                  <a:pt x="84031" y="62855"/>
                </a:lnTo>
                <a:lnTo>
                  <a:pt x="84031" y="52614"/>
                </a:lnTo>
                <a:close/>
                <a:moveTo>
                  <a:pt x="104737" y="52614"/>
                </a:moveTo>
                <a:lnTo>
                  <a:pt x="104737" y="62855"/>
                </a:lnTo>
                <a:lnTo>
                  <a:pt x="94497" y="62855"/>
                </a:lnTo>
                <a:lnTo>
                  <a:pt x="94497" y="52614"/>
                </a:lnTo>
                <a:close/>
                <a:moveTo>
                  <a:pt x="115222" y="52614"/>
                </a:moveTo>
                <a:lnTo>
                  <a:pt x="115222" y="62855"/>
                </a:lnTo>
                <a:lnTo>
                  <a:pt x="104982" y="62855"/>
                </a:lnTo>
                <a:lnTo>
                  <a:pt x="104982" y="52614"/>
                </a:lnTo>
                <a:close/>
                <a:moveTo>
                  <a:pt x="10485" y="63080"/>
                </a:moveTo>
                <a:lnTo>
                  <a:pt x="10485" y="73321"/>
                </a:lnTo>
                <a:lnTo>
                  <a:pt x="245" y="73321"/>
                </a:lnTo>
                <a:lnTo>
                  <a:pt x="245" y="63080"/>
                </a:lnTo>
                <a:close/>
                <a:moveTo>
                  <a:pt x="20951" y="63080"/>
                </a:moveTo>
                <a:lnTo>
                  <a:pt x="20951" y="73321"/>
                </a:lnTo>
                <a:lnTo>
                  <a:pt x="10711" y="73321"/>
                </a:lnTo>
                <a:lnTo>
                  <a:pt x="10711" y="63080"/>
                </a:lnTo>
                <a:close/>
                <a:moveTo>
                  <a:pt x="31436" y="63080"/>
                </a:moveTo>
                <a:lnTo>
                  <a:pt x="31436" y="73321"/>
                </a:lnTo>
                <a:lnTo>
                  <a:pt x="21177" y="73321"/>
                </a:lnTo>
                <a:lnTo>
                  <a:pt x="21177" y="63080"/>
                </a:lnTo>
                <a:close/>
                <a:moveTo>
                  <a:pt x="41902" y="63080"/>
                </a:moveTo>
                <a:lnTo>
                  <a:pt x="41902" y="73321"/>
                </a:lnTo>
                <a:lnTo>
                  <a:pt x="31662" y="73321"/>
                </a:lnTo>
                <a:lnTo>
                  <a:pt x="31662" y="63080"/>
                </a:lnTo>
                <a:close/>
                <a:moveTo>
                  <a:pt x="52369" y="63080"/>
                </a:moveTo>
                <a:lnTo>
                  <a:pt x="52369" y="73321"/>
                </a:lnTo>
                <a:lnTo>
                  <a:pt x="42128" y="73321"/>
                </a:lnTo>
                <a:lnTo>
                  <a:pt x="42128" y="63080"/>
                </a:lnTo>
                <a:close/>
                <a:moveTo>
                  <a:pt x="62854" y="63080"/>
                </a:moveTo>
                <a:lnTo>
                  <a:pt x="62854" y="73321"/>
                </a:lnTo>
                <a:lnTo>
                  <a:pt x="52613" y="73321"/>
                </a:lnTo>
                <a:lnTo>
                  <a:pt x="52613" y="63080"/>
                </a:lnTo>
                <a:close/>
                <a:moveTo>
                  <a:pt x="73320" y="63080"/>
                </a:moveTo>
                <a:lnTo>
                  <a:pt x="73320" y="73321"/>
                </a:lnTo>
                <a:lnTo>
                  <a:pt x="63080" y="73321"/>
                </a:lnTo>
                <a:lnTo>
                  <a:pt x="63080" y="63080"/>
                </a:lnTo>
                <a:close/>
                <a:moveTo>
                  <a:pt x="83805" y="63080"/>
                </a:moveTo>
                <a:lnTo>
                  <a:pt x="83805" y="73321"/>
                </a:lnTo>
                <a:lnTo>
                  <a:pt x="73546" y="73321"/>
                </a:lnTo>
                <a:lnTo>
                  <a:pt x="73546" y="63080"/>
                </a:lnTo>
                <a:close/>
                <a:moveTo>
                  <a:pt x="94271" y="63080"/>
                </a:moveTo>
                <a:lnTo>
                  <a:pt x="94271" y="73321"/>
                </a:lnTo>
                <a:lnTo>
                  <a:pt x="84031" y="73321"/>
                </a:lnTo>
                <a:lnTo>
                  <a:pt x="84031" y="63080"/>
                </a:lnTo>
                <a:close/>
                <a:moveTo>
                  <a:pt x="104737" y="63080"/>
                </a:moveTo>
                <a:lnTo>
                  <a:pt x="104737" y="73321"/>
                </a:lnTo>
                <a:lnTo>
                  <a:pt x="94497" y="73321"/>
                </a:lnTo>
                <a:lnTo>
                  <a:pt x="94497" y="63080"/>
                </a:lnTo>
                <a:close/>
                <a:moveTo>
                  <a:pt x="115222" y="63080"/>
                </a:moveTo>
                <a:lnTo>
                  <a:pt x="115222" y="73321"/>
                </a:lnTo>
                <a:lnTo>
                  <a:pt x="104982" y="73321"/>
                </a:lnTo>
                <a:lnTo>
                  <a:pt x="104982" y="63080"/>
                </a:lnTo>
                <a:close/>
                <a:moveTo>
                  <a:pt x="10485" y="73547"/>
                </a:moveTo>
                <a:lnTo>
                  <a:pt x="10485" y="83806"/>
                </a:lnTo>
                <a:lnTo>
                  <a:pt x="245" y="83806"/>
                </a:lnTo>
                <a:lnTo>
                  <a:pt x="245" y="73547"/>
                </a:lnTo>
                <a:close/>
                <a:moveTo>
                  <a:pt x="20951" y="73547"/>
                </a:moveTo>
                <a:lnTo>
                  <a:pt x="20951" y="83806"/>
                </a:lnTo>
                <a:lnTo>
                  <a:pt x="10711" y="83806"/>
                </a:lnTo>
                <a:lnTo>
                  <a:pt x="10711" y="73547"/>
                </a:lnTo>
                <a:close/>
                <a:moveTo>
                  <a:pt x="31436" y="73547"/>
                </a:moveTo>
                <a:lnTo>
                  <a:pt x="31436" y="83806"/>
                </a:lnTo>
                <a:lnTo>
                  <a:pt x="21177" y="83806"/>
                </a:lnTo>
                <a:lnTo>
                  <a:pt x="21177" y="73547"/>
                </a:lnTo>
                <a:close/>
                <a:moveTo>
                  <a:pt x="41902" y="73547"/>
                </a:moveTo>
                <a:lnTo>
                  <a:pt x="41902" y="83806"/>
                </a:lnTo>
                <a:lnTo>
                  <a:pt x="31662" y="83806"/>
                </a:lnTo>
                <a:lnTo>
                  <a:pt x="31662" y="73547"/>
                </a:lnTo>
                <a:close/>
                <a:moveTo>
                  <a:pt x="52369" y="73547"/>
                </a:moveTo>
                <a:lnTo>
                  <a:pt x="52369" y="83806"/>
                </a:lnTo>
                <a:lnTo>
                  <a:pt x="42128" y="83806"/>
                </a:lnTo>
                <a:lnTo>
                  <a:pt x="42128" y="73547"/>
                </a:lnTo>
                <a:close/>
                <a:moveTo>
                  <a:pt x="62854" y="73547"/>
                </a:moveTo>
                <a:lnTo>
                  <a:pt x="62854" y="83806"/>
                </a:lnTo>
                <a:lnTo>
                  <a:pt x="52613" y="83806"/>
                </a:lnTo>
                <a:lnTo>
                  <a:pt x="52613" y="73547"/>
                </a:lnTo>
                <a:close/>
                <a:moveTo>
                  <a:pt x="73320" y="73547"/>
                </a:moveTo>
                <a:lnTo>
                  <a:pt x="73320" y="83806"/>
                </a:lnTo>
                <a:lnTo>
                  <a:pt x="63080" y="83806"/>
                </a:lnTo>
                <a:lnTo>
                  <a:pt x="63080" y="73547"/>
                </a:lnTo>
                <a:close/>
                <a:moveTo>
                  <a:pt x="83805" y="73547"/>
                </a:moveTo>
                <a:lnTo>
                  <a:pt x="83805" y="83806"/>
                </a:lnTo>
                <a:lnTo>
                  <a:pt x="73546" y="83806"/>
                </a:lnTo>
                <a:lnTo>
                  <a:pt x="73546" y="73547"/>
                </a:lnTo>
                <a:close/>
                <a:moveTo>
                  <a:pt x="94271" y="73547"/>
                </a:moveTo>
                <a:lnTo>
                  <a:pt x="94271" y="83806"/>
                </a:lnTo>
                <a:lnTo>
                  <a:pt x="84031" y="83806"/>
                </a:lnTo>
                <a:lnTo>
                  <a:pt x="84031" y="73547"/>
                </a:lnTo>
                <a:close/>
                <a:moveTo>
                  <a:pt x="104737" y="73547"/>
                </a:moveTo>
                <a:lnTo>
                  <a:pt x="104737" y="83806"/>
                </a:lnTo>
                <a:lnTo>
                  <a:pt x="94497" y="83806"/>
                </a:lnTo>
                <a:lnTo>
                  <a:pt x="94497" y="73547"/>
                </a:lnTo>
                <a:close/>
                <a:moveTo>
                  <a:pt x="115222" y="73547"/>
                </a:moveTo>
                <a:lnTo>
                  <a:pt x="115222" y="83806"/>
                </a:lnTo>
                <a:lnTo>
                  <a:pt x="104982" y="83806"/>
                </a:lnTo>
                <a:lnTo>
                  <a:pt x="104982" y="73547"/>
                </a:lnTo>
                <a:close/>
                <a:moveTo>
                  <a:pt x="10485" y="84032"/>
                </a:moveTo>
                <a:lnTo>
                  <a:pt x="10485" y="94272"/>
                </a:lnTo>
                <a:lnTo>
                  <a:pt x="245" y="94272"/>
                </a:lnTo>
                <a:lnTo>
                  <a:pt x="245" y="84032"/>
                </a:lnTo>
                <a:close/>
                <a:moveTo>
                  <a:pt x="20951" y="84032"/>
                </a:moveTo>
                <a:lnTo>
                  <a:pt x="20951" y="94272"/>
                </a:lnTo>
                <a:lnTo>
                  <a:pt x="10711" y="94272"/>
                </a:lnTo>
                <a:lnTo>
                  <a:pt x="10711" y="84032"/>
                </a:lnTo>
                <a:close/>
                <a:moveTo>
                  <a:pt x="31436" y="84032"/>
                </a:moveTo>
                <a:lnTo>
                  <a:pt x="31436" y="94272"/>
                </a:lnTo>
                <a:lnTo>
                  <a:pt x="21177" y="94272"/>
                </a:lnTo>
                <a:lnTo>
                  <a:pt x="21177" y="84032"/>
                </a:lnTo>
                <a:close/>
                <a:moveTo>
                  <a:pt x="41902" y="84032"/>
                </a:moveTo>
                <a:lnTo>
                  <a:pt x="41902" y="94272"/>
                </a:lnTo>
                <a:lnTo>
                  <a:pt x="31662" y="94272"/>
                </a:lnTo>
                <a:lnTo>
                  <a:pt x="31662" y="84032"/>
                </a:lnTo>
                <a:close/>
                <a:moveTo>
                  <a:pt x="52369" y="84032"/>
                </a:moveTo>
                <a:lnTo>
                  <a:pt x="52369" y="94272"/>
                </a:lnTo>
                <a:lnTo>
                  <a:pt x="42128" y="94272"/>
                </a:lnTo>
                <a:lnTo>
                  <a:pt x="42128" y="84032"/>
                </a:lnTo>
                <a:close/>
                <a:moveTo>
                  <a:pt x="62854" y="84032"/>
                </a:moveTo>
                <a:lnTo>
                  <a:pt x="62854" y="94272"/>
                </a:lnTo>
                <a:lnTo>
                  <a:pt x="52613" y="94272"/>
                </a:lnTo>
                <a:lnTo>
                  <a:pt x="52613" y="84032"/>
                </a:lnTo>
                <a:close/>
                <a:moveTo>
                  <a:pt x="73320" y="84032"/>
                </a:moveTo>
                <a:lnTo>
                  <a:pt x="73320" y="94272"/>
                </a:lnTo>
                <a:lnTo>
                  <a:pt x="63080" y="94272"/>
                </a:lnTo>
                <a:lnTo>
                  <a:pt x="63080" y="84032"/>
                </a:lnTo>
                <a:close/>
                <a:moveTo>
                  <a:pt x="83805" y="84032"/>
                </a:moveTo>
                <a:lnTo>
                  <a:pt x="83805" y="94272"/>
                </a:lnTo>
                <a:lnTo>
                  <a:pt x="73546" y="94272"/>
                </a:lnTo>
                <a:lnTo>
                  <a:pt x="73546" y="84032"/>
                </a:lnTo>
                <a:close/>
                <a:moveTo>
                  <a:pt x="94271" y="84032"/>
                </a:moveTo>
                <a:lnTo>
                  <a:pt x="94271" y="94272"/>
                </a:lnTo>
                <a:lnTo>
                  <a:pt x="84031" y="94272"/>
                </a:lnTo>
                <a:lnTo>
                  <a:pt x="84031" y="84032"/>
                </a:lnTo>
                <a:close/>
                <a:moveTo>
                  <a:pt x="104737" y="84032"/>
                </a:moveTo>
                <a:lnTo>
                  <a:pt x="104737" y="94272"/>
                </a:lnTo>
                <a:lnTo>
                  <a:pt x="94497" y="94272"/>
                </a:lnTo>
                <a:lnTo>
                  <a:pt x="94497" y="84032"/>
                </a:lnTo>
                <a:close/>
                <a:moveTo>
                  <a:pt x="115222" y="84032"/>
                </a:moveTo>
                <a:lnTo>
                  <a:pt x="115222" y="94272"/>
                </a:lnTo>
                <a:lnTo>
                  <a:pt x="104982" y="94272"/>
                </a:lnTo>
                <a:lnTo>
                  <a:pt x="104982" y="84032"/>
                </a:lnTo>
                <a:close/>
                <a:moveTo>
                  <a:pt x="10485" y="94498"/>
                </a:moveTo>
                <a:lnTo>
                  <a:pt x="10485" y="104738"/>
                </a:lnTo>
                <a:lnTo>
                  <a:pt x="245" y="104738"/>
                </a:lnTo>
                <a:lnTo>
                  <a:pt x="245" y="94498"/>
                </a:lnTo>
                <a:close/>
                <a:moveTo>
                  <a:pt x="20951" y="94498"/>
                </a:moveTo>
                <a:lnTo>
                  <a:pt x="20951" y="104738"/>
                </a:lnTo>
                <a:lnTo>
                  <a:pt x="10711" y="104738"/>
                </a:lnTo>
                <a:lnTo>
                  <a:pt x="10711" y="94498"/>
                </a:lnTo>
                <a:close/>
                <a:moveTo>
                  <a:pt x="31436" y="94498"/>
                </a:moveTo>
                <a:lnTo>
                  <a:pt x="31436" y="104738"/>
                </a:lnTo>
                <a:lnTo>
                  <a:pt x="21177" y="104738"/>
                </a:lnTo>
                <a:lnTo>
                  <a:pt x="21177" y="94498"/>
                </a:lnTo>
                <a:close/>
                <a:moveTo>
                  <a:pt x="41902" y="94498"/>
                </a:moveTo>
                <a:lnTo>
                  <a:pt x="41902" y="104738"/>
                </a:lnTo>
                <a:lnTo>
                  <a:pt x="31662" y="104738"/>
                </a:lnTo>
                <a:lnTo>
                  <a:pt x="31662" y="94498"/>
                </a:lnTo>
                <a:close/>
                <a:moveTo>
                  <a:pt x="52369" y="94498"/>
                </a:moveTo>
                <a:lnTo>
                  <a:pt x="52369" y="104738"/>
                </a:lnTo>
                <a:lnTo>
                  <a:pt x="42128" y="104738"/>
                </a:lnTo>
                <a:lnTo>
                  <a:pt x="42128" y="94498"/>
                </a:lnTo>
                <a:close/>
                <a:moveTo>
                  <a:pt x="62854" y="94498"/>
                </a:moveTo>
                <a:lnTo>
                  <a:pt x="62854" y="104738"/>
                </a:lnTo>
                <a:lnTo>
                  <a:pt x="52613" y="104738"/>
                </a:lnTo>
                <a:lnTo>
                  <a:pt x="52613" y="94498"/>
                </a:lnTo>
                <a:close/>
                <a:moveTo>
                  <a:pt x="73320" y="94498"/>
                </a:moveTo>
                <a:lnTo>
                  <a:pt x="73320" y="104738"/>
                </a:lnTo>
                <a:lnTo>
                  <a:pt x="63080" y="104738"/>
                </a:lnTo>
                <a:lnTo>
                  <a:pt x="63080" y="94498"/>
                </a:lnTo>
                <a:close/>
                <a:moveTo>
                  <a:pt x="83805" y="94498"/>
                </a:moveTo>
                <a:lnTo>
                  <a:pt x="83805" y="104738"/>
                </a:lnTo>
                <a:lnTo>
                  <a:pt x="73546" y="104738"/>
                </a:lnTo>
                <a:lnTo>
                  <a:pt x="73546" y="94498"/>
                </a:lnTo>
                <a:close/>
                <a:moveTo>
                  <a:pt x="94271" y="94498"/>
                </a:moveTo>
                <a:lnTo>
                  <a:pt x="94271" y="104738"/>
                </a:lnTo>
                <a:lnTo>
                  <a:pt x="84031" y="104738"/>
                </a:lnTo>
                <a:lnTo>
                  <a:pt x="84031" y="94498"/>
                </a:lnTo>
                <a:close/>
                <a:moveTo>
                  <a:pt x="104737" y="94498"/>
                </a:moveTo>
                <a:lnTo>
                  <a:pt x="104737" y="104738"/>
                </a:lnTo>
                <a:lnTo>
                  <a:pt x="94497" y="104738"/>
                </a:lnTo>
                <a:lnTo>
                  <a:pt x="94497" y="94498"/>
                </a:lnTo>
                <a:close/>
                <a:moveTo>
                  <a:pt x="115222" y="94498"/>
                </a:moveTo>
                <a:lnTo>
                  <a:pt x="115222" y="104738"/>
                </a:lnTo>
                <a:lnTo>
                  <a:pt x="104982" y="104738"/>
                </a:lnTo>
                <a:lnTo>
                  <a:pt x="104982" y="94498"/>
                </a:lnTo>
                <a:close/>
                <a:moveTo>
                  <a:pt x="10485" y="104983"/>
                </a:moveTo>
                <a:lnTo>
                  <a:pt x="10485" y="115223"/>
                </a:lnTo>
                <a:lnTo>
                  <a:pt x="245" y="115223"/>
                </a:lnTo>
                <a:lnTo>
                  <a:pt x="245" y="104983"/>
                </a:lnTo>
                <a:close/>
                <a:moveTo>
                  <a:pt x="20951" y="104983"/>
                </a:moveTo>
                <a:lnTo>
                  <a:pt x="20951" y="115223"/>
                </a:lnTo>
                <a:lnTo>
                  <a:pt x="10711" y="115223"/>
                </a:lnTo>
                <a:lnTo>
                  <a:pt x="10711" y="104983"/>
                </a:lnTo>
                <a:close/>
                <a:moveTo>
                  <a:pt x="31436" y="104983"/>
                </a:moveTo>
                <a:lnTo>
                  <a:pt x="31436" y="115223"/>
                </a:lnTo>
                <a:lnTo>
                  <a:pt x="21177" y="115223"/>
                </a:lnTo>
                <a:lnTo>
                  <a:pt x="21177" y="104983"/>
                </a:lnTo>
                <a:close/>
                <a:moveTo>
                  <a:pt x="41902" y="104983"/>
                </a:moveTo>
                <a:lnTo>
                  <a:pt x="41902" y="115223"/>
                </a:lnTo>
                <a:lnTo>
                  <a:pt x="31662" y="115223"/>
                </a:lnTo>
                <a:lnTo>
                  <a:pt x="31662" y="104983"/>
                </a:lnTo>
                <a:close/>
                <a:moveTo>
                  <a:pt x="52369" y="104983"/>
                </a:moveTo>
                <a:lnTo>
                  <a:pt x="52369" y="115223"/>
                </a:lnTo>
                <a:lnTo>
                  <a:pt x="42128" y="115223"/>
                </a:lnTo>
                <a:lnTo>
                  <a:pt x="42128" y="104983"/>
                </a:lnTo>
                <a:close/>
                <a:moveTo>
                  <a:pt x="62854" y="104983"/>
                </a:moveTo>
                <a:lnTo>
                  <a:pt x="62854" y="115223"/>
                </a:lnTo>
                <a:lnTo>
                  <a:pt x="52613" y="115223"/>
                </a:lnTo>
                <a:lnTo>
                  <a:pt x="52613" y="104983"/>
                </a:lnTo>
                <a:close/>
                <a:moveTo>
                  <a:pt x="73320" y="104983"/>
                </a:moveTo>
                <a:lnTo>
                  <a:pt x="73320" y="115223"/>
                </a:lnTo>
                <a:lnTo>
                  <a:pt x="63080" y="115223"/>
                </a:lnTo>
                <a:lnTo>
                  <a:pt x="63080" y="104983"/>
                </a:lnTo>
                <a:close/>
                <a:moveTo>
                  <a:pt x="83805" y="104983"/>
                </a:moveTo>
                <a:lnTo>
                  <a:pt x="83805" y="115223"/>
                </a:lnTo>
                <a:lnTo>
                  <a:pt x="73546" y="115223"/>
                </a:lnTo>
                <a:lnTo>
                  <a:pt x="73546" y="104983"/>
                </a:lnTo>
                <a:close/>
                <a:moveTo>
                  <a:pt x="94271" y="104983"/>
                </a:moveTo>
                <a:lnTo>
                  <a:pt x="94271" y="115223"/>
                </a:lnTo>
                <a:lnTo>
                  <a:pt x="84031" y="115223"/>
                </a:lnTo>
                <a:lnTo>
                  <a:pt x="84031" y="104983"/>
                </a:lnTo>
                <a:close/>
                <a:moveTo>
                  <a:pt x="104737" y="104983"/>
                </a:moveTo>
                <a:lnTo>
                  <a:pt x="104737" y="115223"/>
                </a:lnTo>
                <a:lnTo>
                  <a:pt x="94497" y="115223"/>
                </a:lnTo>
                <a:lnTo>
                  <a:pt x="94497" y="104983"/>
                </a:lnTo>
                <a:close/>
                <a:moveTo>
                  <a:pt x="115222" y="104983"/>
                </a:moveTo>
                <a:lnTo>
                  <a:pt x="115222" y="115223"/>
                </a:lnTo>
                <a:lnTo>
                  <a:pt x="104982" y="115223"/>
                </a:lnTo>
                <a:lnTo>
                  <a:pt x="104982" y="104983"/>
                </a:lnTo>
                <a:close/>
                <a:moveTo>
                  <a:pt x="0" y="1"/>
                </a:moveTo>
                <a:lnTo>
                  <a:pt x="0" y="10486"/>
                </a:lnTo>
                <a:lnTo>
                  <a:pt x="0" y="10712"/>
                </a:lnTo>
                <a:lnTo>
                  <a:pt x="0" y="20952"/>
                </a:lnTo>
                <a:lnTo>
                  <a:pt x="0" y="21178"/>
                </a:lnTo>
                <a:lnTo>
                  <a:pt x="0" y="31437"/>
                </a:lnTo>
                <a:lnTo>
                  <a:pt x="0" y="31663"/>
                </a:lnTo>
                <a:lnTo>
                  <a:pt x="0" y="41903"/>
                </a:lnTo>
                <a:lnTo>
                  <a:pt x="0" y="42129"/>
                </a:lnTo>
                <a:lnTo>
                  <a:pt x="0" y="52370"/>
                </a:lnTo>
                <a:lnTo>
                  <a:pt x="0" y="52614"/>
                </a:lnTo>
                <a:lnTo>
                  <a:pt x="0" y="62855"/>
                </a:lnTo>
                <a:lnTo>
                  <a:pt x="0" y="63080"/>
                </a:lnTo>
                <a:lnTo>
                  <a:pt x="0" y="73321"/>
                </a:lnTo>
                <a:lnTo>
                  <a:pt x="0" y="73547"/>
                </a:lnTo>
                <a:lnTo>
                  <a:pt x="0" y="83806"/>
                </a:lnTo>
                <a:lnTo>
                  <a:pt x="0" y="84032"/>
                </a:lnTo>
                <a:lnTo>
                  <a:pt x="0" y="94272"/>
                </a:lnTo>
                <a:lnTo>
                  <a:pt x="0" y="94498"/>
                </a:lnTo>
                <a:lnTo>
                  <a:pt x="0" y="104738"/>
                </a:lnTo>
                <a:lnTo>
                  <a:pt x="0" y="104983"/>
                </a:lnTo>
                <a:lnTo>
                  <a:pt x="0" y="115449"/>
                </a:lnTo>
                <a:lnTo>
                  <a:pt x="115448" y="115449"/>
                </a:lnTo>
                <a:lnTo>
                  <a:pt x="115448" y="104983"/>
                </a:lnTo>
                <a:lnTo>
                  <a:pt x="115448" y="104738"/>
                </a:lnTo>
                <a:lnTo>
                  <a:pt x="115448" y="94498"/>
                </a:lnTo>
                <a:lnTo>
                  <a:pt x="115448" y="94272"/>
                </a:lnTo>
                <a:lnTo>
                  <a:pt x="115448" y="84032"/>
                </a:lnTo>
                <a:lnTo>
                  <a:pt x="115448" y="83806"/>
                </a:lnTo>
                <a:lnTo>
                  <a:pt x="115448" y="73547"/>
                </a:lnTo>
                <a:lnTo>
                  <a:pt x="115448" y="73321"/>
                </a:lnTo>
                <a:lnTo>
                  <a:pt x="115448" y="63080"/>
                </a:lnTo>
                <a:lnTo>
                  <a:pt x="115448" y="62855"/>
                </a:lnTo>
                <a:lnTo>
                  <a:pt x="115448" y="52614"/>
                </a:lnTo>
                <a:lnTo>
                  <a:pt x="115448" y="52370"/>
                </a:lnTo>
                <a:lnTo>
                  <a:pt x="115448" y="42129"/>
                </a:lnTo>
                <a:lnTo>
                  <a:pt x="115448" y="41903"/>
                </a:lnTo>
                <a:lnTo>
                  <a:pt x="115448" y="31663"/>
                </a:lnTo>
                <a:lnTo>
                  <a:pt x="115448" y="31437"/>
                </a:lnTo>
                <a:lnTo>
                  <a:pt x="115448" y="21178"/>
                </a:lnTo>
                <a:lnTo>
                  <a:pt x="115448" y="20952"/>
                </a:lnTo>
                <a:lnTo>
                  <a:pt x="115448" y="10712"/>
                </a:lnTo>
                <a:lnTo>
                  <a:pt x="115448" y="10486"/>
                </a:lnTo>
                <a:lnTo>
                  <a:pt x="1154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 name="Google Shape;506;p7"/>
          <p:cNvGrpSpPr/>
          <p:nvPr/>
        </p:nvGrpSpPr>
        <p:grpSpPr>
          <a:xfrm>
            <a:off x="548700" y="377850"/>
            <a:ext cx="8179375" cy="4560300"/>
            <a:chOff x="548700" y="377850"/>
            <a:chExt cx="8179375" cy="4560300"/>
          </a:xfrm>
        </p:grpSpPr>
        <p:sp>
          <p:nvSpPr>
            <p:cNvPr id="507" name="Google Shape;507;p7"/>
            <p:cNvSpPr/>
            <p:nvPr/>
          </p:nvSpPr>
          <p:spPr>
            <a:xfrm>
              <a:off x="681475" y="550350"/>
              <a:ext cx="8046600" cy="43878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7"/>
            <p:cNvSpPr/>
            <p:nvPr/>
          </p:nvSpPr>
          <p:spPr>
            <a:xfrm>
              <a:off x="615075" y="468050"/>
              <a:ext cx="8046600" cy="4387800"/>
            </a:xfrm>
            <a:prstGeom prst="rect">
              <a:avLst/>
            </a:prstGeom>
            <a:gradFill>
              <a:gsLst>
                <a:gs pos="0">
                  <a:srgbClr val="EFB5F9"/>
                </a:gs>
                <a:gs pos="100000">
                  <a:srgbClr val="B4D2F8"/>
                </a:gs>
              </a:gsLst>
              <a:lin ang="5400012" scaled="0"/>
            </a:gra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7"/>
            <p:cNvSpPr/>
            <p:nvPr/>
          </p:nvSpPr>
          <p:spPr>
            <a:xfrm>
              <a:off x="548700" y="377850"/>
              <a:ext cx="8046600" cy="43878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 name="Google Shape;510;p7"/>
            <p:cNvGrpSpPr/>
            <p:nvPr/>
          </p:nvGrpSpPr>
          <p:grpSpPr>
            <a:xfrm>
              <a:off x="7550754" y="684129"/>
              <a:ext cx="751827" cy="231823"/>
              <a:chOff x="7626954" y="599598"/>
              <a:chExt cx="751827" cy="231823"/>
            </a:xfrm>
          </p:grpSpPr>
          <p:sp>
            <p:nvSpPr>
              <p:cNvPr id="511" name="Google Shape;511;p7"/>
              <p:cNvSpPr/>
              <p:nvPr/>
            </p:nvSpPr>
            <p:spPr>
              <a:xfrm>
                <a:off x="8146842" y="599598"/>
                <a:ext cx="231939" cy="231823"/>
              </a:xfrm>
              <a:custGeom>
                <a:avLst/>
                <a:gdLst/>
                <a:ahLst/>
                <a:cxnLst/>
                <a:rect l="l" t="t" r="r" b="b"/>
                <a:pathLst>
                  <a:path w="2091" h="2090" extrusionOk="0">
                    <a:moveTo>
                      <a:pt x="1" y="0"/>
                    </a:moveTo>
                    <a:lnTo>
                      <a:pt x="1" y="2090"/>
                    </a:lnTo>
                    <a:lnTo>
                      <a:pt x="2090" y="2090"/>
                    </a:lnTo>
                    <a:lnTo>
                      <a:pt x="2090"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7"/>
              <p:cNvSpPr/>
              <p:nvPr/>
            </p:nvSpPr>
            <p:spPr>
              <a:xfrm>
                <a:off x="8186551" y="639308"/>
                <a:ext cx="152518" cy="152515"/>
              </a:xfrm>
              <a:custGeom>
                <a:avLst/>
                <a:gdLst/>
                <a:ahLst/>
                <a:cxnLst/>
                <a:rect l="l" t="t" r="r" b="b"/>
                <a:pathLst>
                  <a:path w="1375" h="1375" extrusionOk="0">
                    <a:moveTo>
                      <a:pt x="226" y="0"/>
                    </a:moveTo>
                    <a:lnTo>
                      <a:pt x="0" y="226"/>
                    </a:lnTo>
                    <a:lnTo>
                      <a:pt x="452" y="678"/>
                    </a:lnTo>
                    <a:lnTo>
                      <a:pt x="0" y="1129"/>
                    </a:lnTo>
                    <a:lnTo>
                      <a:pt x="226" y="1374"/>
                    </a:lnTo>
                    <a:lnTo>
                      <a:pt x="678" y="922"/>
                    </a:lnTo>
                    <a:lnTo>
                      <a:pt x="1130" y="1374"/>
                    </a:lnTo>
                    <a:lnTo>
                      <a:pt x="1374" y="1129"/>
                    </a:lnTo>
                    <a:lnTo>
                      <a:pt x="923" y="678"/>
                    </a:lnTo>
                    <a:lnTo>
                      <a:pt x="1374" y="226"/>
                    </a:lnTo>
                    <a:lnTo>
                      <a:pt x="1130" y="0"/>
                    </a:lnTo>
                    <a:lnTo>
                      <a:pt x="678" y="452"/>
                    </a:lnTo>
                    <a:lnTo>
                      <a:pt x="2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7"/>
              <p:cNvSpPr/>
              <p:nvPr/>
            </p:nvSpPr>
            <p:spPr>
              <a:xfrm>
                <a:off x="7885844" y="599598"/>
                <a:ext cx="233936" cy="231823"/>
              </a:xfrm>
              <a:custGeom>
                <a:avLst/>
                <a:gdLst/>
                <a:ahLst/>
                <a:cxnLst/>
                <a:rect l="l" t="t" r="r" b="b"/>
                <a:pathLst>
                  <a:path w="2109" h="2090" extrusionOk="0">
                    <a:moveTo>
                      <a:pt x="1" y="0"/>
                    </a:moveTo>
                    <a:lnTo>
                      <a:pt x="1"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7"/>
              <p:cNvSpPr/>
              <p:nvPr/>
            </p:nvSpPr>
            <p:spPr>
              <a:xfrm>
                <a:off x="7923446" y="637200"/>
                <a:ext cx="158841" cy="156619"/>
              </a:xfrm>
              <a:custGeom>
                <a:avLst/>
                <a:gdLst/>
                <a:ahLst/>
                <a:cxnLst/>
                <a:rect l="l" t="t" r="r" b="b"/>
                <a:pathLst>
                  <a:path w="1432" h="1412" extrusionOk="0">
                    <a:moveTo>
                      <a:pt x="1356" y="132"/>
                    </a:moveTo>
                    <a:lnTo>
                      <a:pt x="1356" y="1356"/>
                    </a:lnTo>
                    <a:lnTo>
                      <a:pt x="76" y="1356"/>
                    </a:lnTo>
                    <a:lnTo>
                      <a:pt x="76" y="132"/>
                    </a:lnTo>
                    <a:close/>
                    <a:moveTo>
                      <a:pt x="0" y="0"/>
                    </a:moveTo>
                    <a:lnTo>
                      <a:pt x="0" y="1412"/>
                    </a:lnTo>
                    <a:lnTo>
                      <a:pt x="1431" y="141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7"/>
              <p:cNvSpPr/>
              <p:nvPr/>
            </p:nvSpPr>
            <p:spPr>
              <a:xfrm>
                <a:off x="7626954" y="599598"/>
                <a:ext cx="233936" cy="231823"/>
              </a:xfrm>
              <a:custGeom>
                <a:avLst/>
                <a:gdLst/>
                <a:ahLst/>
                <a:cxnLst/>
                <a:rect l="l" t="t" r="r" b="b"/>
                <a:pathLst>
                  <a:path w="2109" h="2090" extrusionOk="0">
                    <a:moveTo>
                      <a:pt x="0" y="0"/>
                    </a:moveTo>
                    <a:lnTo>
                      <a:pt x="0"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7"/>
              <p:cNvSpPr/>
              <p:nvPr/>
            </p:nvSpPr>
            <p:spPr>
              <a:xfrm>
                <a:off x="7664556" y="779178"/>
                <a:ext cx="158730" cy="14641"/>
              </a:xfrm>
              <a:custGeom>
                <a:avLst/>
                <a:gdLst/>
                <a:ahLst/>
                <a:cxnLst/>
                <a:rect l="l" t="t" r="r" b="b"/>
                <a:pathLst>
                  <a:path w="1431" h="132" extrusionOk="0">
                    <a:moveTo>
                      <a:pt x="0" y="0"/>
                    </a:moveTo>
                    <a:lnTo>
                      <a:pt x="0" y="132"/>
                    </a:lnTo>
                    <a:lnTo>
                      <a:pt x="1431" y="13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17" name="Google Shape;517;p7"/>
            <p:cNvCxnSpPr/>
            <p:nvPr/>
          </p:nvCxnSpPr>
          <p:spPr>
            <a:xfrm>
              <a:off x="550125" y="1070000"/>
              <a:ext cx="8049000" cy="0"/>
            </a:xfrm>
            <a:prstGeom prst="straightConnector1">
              <a:avLst/>
            </a:prstGeom>
            <a:noFill/>
            <a:ln w="19050" cap="flat" cmpd="sng">
              <a:solidFill>
                <a:schemeClr val="accent1"/>
              </a:solidFill>
              <a:prstDash val="solid"/>
              <a:round/>
              <a:headEnd type="none" w="med" len="med"/>
              <a:tailEnd type="none" w="med" len="med"/>
            </a:ln>
          </p:spPr>
        </p:cxnSp>
      </p:grpSp>
      <p:sp>
        <p:nvSpPr>
          <p:cNvPr id="518" name="Google Shape;518;p7"/>
          <p:cNvSpPr txBox="1">
            <a:spLocks noGrp="1"/>
          </p:cNvSpPr>
          <p:nvPr>
            <p:ph type="title"/>
          </p:nvPr>
        </p:nvSpPr>
        <p:spPr>
          <a:xfrm>
            <a:off x="2057400" y="1924063"/>
            <a:ext cx="5029200" cy="4116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45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519" name="Google Shape;519;p7"/>
          <p:cNvSpPr txBox="1">
            <a:spLocks noGrp="1"/>
          </p:cNvSpPr>
          <p:nvPr>
            <p:ph type="subTitle" idx="1"/>
          </p:nvPr>
        </p:nvSpPr>
        <p:spPr>
          <a:xfrm>
            <a:off x="2057400" y="2579237"/>
            <a:ext cx="5029200" cy="64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20" name="Google Shape;520;p7"/>
          <p:cNvSpPr/>
          <p:nvPr/>
        </p:nvSpPr>
        <p:spPr>
          <a:xfrm>
            <a:off x="228600" y="956847"/>
            <a:ext cx="138600" cy="138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7"/>
          <p:cNvSpPr/>
          <p:nvPr/>
        </p:nvSpPr>
        <p:spPr>
          <a:xfrm>
            <a:off x="228600" y="441700"/>
            <a:ext cx="62400" cy="6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7"/>
          <p:cNvSpPr/>
          <p:nvPr/>
        </p:nvSpPr>
        <p:spPr>
          <a:xfrm>
            <a:off x="228600" y="2110206"/>
            <a:ext cx="62400" cy="6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7"/>
          <p:cNvSpPr/>
          <p:nvPr/>
        </p:nvSpPr>
        <p:spPr>
          <a:xfrm flipH="1">
            <a:off x="8789300" y="2087500"/>
            <a:ext cx="202500" cy="202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7"/>
          <p:cNvSpPr/>
          <p:nvPr/>
        </p:nvSpPr>
        <p:spPr>
          <a:xfrm flipH="1">
            <a:off x="8900300" y="133465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7"/>
          <p:cNvSpPr/>
          <p:nvPr/>
        </p:nvSpPr>
        <p:spPr>
          <a:xfrm flipH="1">
            <a:off x="8900300" y="377305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7"/>
          <p:cNvSpPr/>
          <p:nvPr/>
        </p:nvSpPr>
        <p:spPr>
          <a:xfrm>
            <a:off x="-1488200" y="3697700"/>
            <a:ext cx="2834100" cy="28341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5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bg>
      <p:bgPr>
        <a:gradFill>
          <a:gsLst>
            <a:gs pos="0">
              <a:srgbClr val="762EE1"/>
            </a:gs>
            <a:gs pos="38000">
              <a:srgbClr val="B26FFB"/>
            </a:gs>
            <a:gs pos="100000">
              <a:schemeClr val="lt2"/>
            </a:gs>
          </a:gsLst>
          <a:lin ang="5400012" scaled="0"/>
        </a:gradFill>
        <a:effectLst/>
      </p:bgPr>
    </p:bg>
    <p:spTree>
      <p:nvGrpSpPr>
        <p:cNvPr id="1" name="Shape 754"/>
        <p:cNvGrpSpPr/>
        <p:nvPr/>
      </p:nvGrpSpPr>
      <p:grpSpPr>
        <a:xfrm>
          <a:off x="0" y="0"/>
          <a:ext cx="0" cy="0"/>
          <a:chOff x="0" y="0"/>
          <a:chExt cx="0" cy="0"/>
        </a:xfrm>
      </p:grpSpPr>
      <p:sp>
        <p:nvSpPr>
          <p:cNvPr id="755" name="Google Shape;755;p13"/>
          <p:cNvSpPr/>
          <p:nvPr/>
        </p:nvSpPr>
        <p:spPr>
          <a:xfrm>
            <a:off x="8026407" y="-611750"/>
            <a:ext cx="1655787" cy="1655735"/>
          </a:xfrm>
          <a:custGeom>
            <a:avLst/>
            <a:gdLst/>
            <a:ahLst/>
            <a:cxnLst/>
            <a:rect l="l" t="t" r="r" b="b"/>
            <a:pathLst>
              <a:path w="31965" h="31964" extrusionOk="0">
                <a:moveTo>
                  <a:pt x="15869" y="0"/>
                </a:moveTo>
                <a:lnTo>
                  <a:pt x="15869" y="15116"/>
                </a:lnTo>
                <a:lnTo>
                  <a:pt x="11954" y="508"/>
                </a:lnTo>
                <a:lnTo>
                  <a:pt x="11747" y="565"/>
                </a:lnTo>
                <a:lnTo>
                  <a:pt x="15662" y="15172"/>
                </a:lnTo>
                <a:lnTo>
                  <a:pt x="8095" y="2089"/>
                </a:lnTo>
                <a:lnTo>
                  <a:pt x="7907" y="2202"/>
                </a:lnTo>
                <a:lnTo>
                  <a:pt x="15455" y="15285"/>
                </a:lnTo>
                <a:lnTo>
                  <a:pt x="4763" y="4593"/>
                </a:lnTo>
                <a:lnTo>
                  <a:pt x="4613" y="4763"/>
                </a:lnTo>
                <a:lnTo>
                  <a:pt x="15305" y="15455"/>
                </a:lnTo>
                <a:lnTo>
                  <a:pt x="2203" y="7887"/>
                </a:lnTo>
                <a:lnTo>
                  <a:pt x="2090" y="8094"/>
                </a:lnTo>
                <a:lnTo>
                  <a:pt x="15192" y="15643"/>
                </a:lnTo>
                <a:lnTo>
                  <a:pt x="584" y="11727"/>
                </a:lnTo>
                <a:lnTo>
                  <a:pt x="528" y="11953"/>
                </a:lnTo>
                <a:lnTo>
                  <a:pt x="15135" y="15869"/>
                </a:lnTo>
                <a:lnTo>
                  <a:pt x="1" y="15869"/>
                </a:lnTo>
                <a:lnTo>
                  <a:pt x="1" y="16095"/>
                </a:lnTo>
                <a:lnTo>
                  <a:pt x="15135" y="16095"/>
                </a:lnTo>
                <a:lnTo>
                  <a:pt x="528" y="20010"/>
                </a:lnTo>
                <a:lnTo>
                  <a:pt x="584" y="20236"/>
                </a:lnTo>
                <a:lnTo>
                  <a:pt x="15192" y="16321"/>
                </a:lnTo>
                <a:lnTo>
                  <a:pt x="2090" y="23869"/>
                </a:lnTo>
                <a:lnTo>
                  <a:pt x="2203" y="24076"/>
                </a:lnTo>
                <a:lnTo>
                  <a:pt x="15305" y="16509"/>
                </a:lnTo>
                <a:lnTo>
                  <a:pt x="4613" y="27201"/>
                </a:lnTo>
                <a:lnTo>
                  <a:pt x="4763" y="27370"/>
                </a:lnTo>
                <a:lnTo>
                  <a:pt x="15455" y="16678"/>
                </a:lnTo>
                <a:lnTo>
                  <a:pt x="7907" y="29761"/>
                </a:lnTo>
                <a:lnTo>
                  <a:pt x="8095" y="29874"/>
                </a:lnTo>
                <a:lnTo>
                  <a:pt x="15662" y="16791"/>
                </a:lnTo>
                <a:lnTo>
                  <a:pt x="11747" y="31399"/>
                </a:lnTo>
                <a:lnTo>
                  <a:pt x="11954" y="31455"/>
                </a:lnTo>
                <a:lnTo>
                  <a:pt x="15869" y="16848"/>
                </a:lnTo>
                <a:lnTo>
                  <a:pt x="15869" y="31963"/>
                </a:lnTo>
                <a:lnTo>
                  <a:pt x="16095" y="31963"/>
                </a:lnTo>
                <a:lnTo>
                  <a:pt x="16095" y="16848"/>
                </a:lnTo>
                <a:lnTo>
                  <a:pt x="20011" y="31455"/>
                </a:lnTo>
                <a:lnTo>
                  <a:pt x="20237" y="31399"/>
                </a:lnTo>
                <a:lnTo>
                  <a:pt x="16321" y="16791"/>
                </a:lnTo>
                <a:lnTo>
                  <a:pt x="23889" y="29874"/>
                </a:lnTo>
                <a:lnTo>
                  <a:pt x="24077" y="29761"/>
                </a:lnTo>
                <a:lnTo>
                  <a:pt x="16509" y="16678"/>
                </a:lnTo>
                <a:lnTo>
                  <a:pt x="27202" y="27370"/>
                </a:lnTo>
                <a:lnTo>
                  <a:pt x="27371" y="27201"/>
                </a:lnTo>
                <a:lnTo>
                  <a:pt x="16679" y="16509"/>
                </a:lnTo>
                <a:lnTo>
                  <a:pt x="29780" y="24076"/>
                </a:lnTo>
                <a:lnTo>
                  <a:pt x="29893" y="23869"/>
                </a:lnTo>
                <a:lnTo>
                  <a:pt x="16792" y="16321"/>
                </a:lnTo>
                <a:lnTo>
                  <a:pt x="31399" y="20236"/>
                </a:lnTo>
                <a:lnTo>
                  <a:pt x="31456" y="20010"/>
                </a:lnTo>
                <a:lnTo>
                  <a:pt x="16848" y="16095"/>
                </a:lnTo>
                <a:lnTo>
                  <a:pt x="31964" y="16095"/>
                </a:lnTo>
                <a:lnTo>
                  <a:pt x="31964" y="15869"/>
                </a:lnTo>
                <a:lnTo>
                  <a:pt x="16848" y="15869"/>
                </a:lnTo>
                <a:lnTo>
                  <a:pt x="31456" y="11953"/>
                </a:lnTo>
                <a:lnTo>
                  <a:pt x="31399" y="11727"/>
                </a:lnTo>
                <a:lnTo>
                  <a:pt x="16792" y="15643"/>
                </a:lnTo>
                <a:lnTo>
                  <a:pt x="29893" y="8094"/>
                </a:lnTo>
                <a:lnTo>
                  <a:pt x="29780" y="7887"/>
                </a:lnTo>
                <a:lnTo>
                  <a:pt x="16679" y="15455"/>
                </a:lnTo>
                <a:lnTo>
                  <a:pt x="27371" y="4763"/>
                </a:lnTo>
                <a:lnTo>
                  <a:pt x="27202" y="4593"/>
                </a:lnTo>
                <a:lnTo>
                  <a:pt x="16509" y="15285"/>
                </a:lnTo>
                <a:lnTo>
                  <a:pt x="24077" y="2202"/>
                </a:lnTo>
                <a:lnTo>
                  <a:pt x="23889" y="2089"/>
                </a:lnTo>
                <a:lnTo>
                  <a:pt x="16321" y="15172"/>
                </a:lnTo>
                <a:lnTo>
                  <a:pt x="20237" y="565"/>
                </a:lnTo>
                <a:lnTo>
                  <a:pt x="20011" y="508"/>
                </a:lnTo>
                <a:lnTo>
                  <a:pt x="16095" y="15116"/>
                </a:lnTo>
                <a:lnTo>
                  <a:pt x="160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3"/>
          <p:cNvSpPr/>
          <p:nvPr/>
        </p:nvSpPr>
        <p:spPr>
          <a:xfrm>
            <a:off x="-40476" y="-2695110"/>
            <a:ext cx="9224952" cy="9652775"/>
          </a:xfrm>
          <a:custGeom>
            <a:avLst/>
            <a:gdLst/>
            <a:ahLst/>
            <a:cxnLst/>
            <a:rect l="l" t="t" r="r" b="b"/>
            <a:pathLst>
              <a:path w="115449" h="115450" extrusionOk="0">
                <a:moveTo>
                  <a:pt x="10485" y="246"/>
                </a:moveTo>
                <a:lnTo>
                  <a:pt x="10485" y="10486"/>
                </a:lnTo>
                <a:lnTo>
                  <a:pt x="245" y="10486"/>
                </a:lnTo>
                <a:lnTo>
                  <a:pt x="245" y="246"/>
                </a:lnTo>
                <a:close/>
                <a:moveTo>
                  <a:pt x="20951" y="246"/>
                </a:moveTo>
                <a:lnTo>
                  <a:pt x="20951" y="10486"/>
                </a:lnTo>
                <a:lnTo>
                  <a:pt x="10711" y="10486"/>
                </a:lnTo>
                <a:lnTo>
                  <a:pt x="10711" y="246"/>
                </a:lnTo>
                <a:close/>
                <a:moveTo>
                  <a:pt x="31436" y="246"/>
                </a:moveTo>
                <a:lnTo>
                  <a:pt x="31436" y="10486"/>
                </a:lnTo>
                <a:lnTo>
                  <a:pt x="21177" y="10486"/>
                </a:lnTo>
                <a:lnTo>
                  <a:pt x="21177" y="246"/>
                </a:lnTo>
                <a:close/>
                <a:moveTo>
                  <a:pt x="41902" y="246"/>
                </a:moveTo>
                <a:lnTo>
                  <a:pt x="41902" y="10486"/>
                </a:lnTo>
                <a:lnTo>
                  <a:pt x="31662" y="10486"/>
                </a:lnTo>
                <a:lnTo>
                  <a:pt x="31662" y="246"/>
                </a:lnTo>
                <a:close/>
                <a:moveTo>
                  <a:pt x="52369" y="246"/>
                </a:moveTo>
                <a:lnTo>
                  <a:pt x="52369" y="10486"/>
                </a:lnTo>
                <a:lnTo>
                  <a:pt x="42128" y="10486"/>
                </a:lnTo>
                <a:lnTo>
                  <a:pt x="42128" y="246"/>
                </a:lnTo>
                <a:close/>
                <a:moveTo>
                  <a:pt x="62854" y="246"/>
                </a:moveTo>
                <a:lnTo>
                  <a:pt x="62854" y="10486"/>
                </a:lnTo>
                <a:lnTo>
                  <a:pt x="52613" y="10486"/>
                </a:lnTo>
                <a:lnTo>
                  <a:pt x="52613" y="246"/>
                </a:lnTo>
                <a:close/>
                <a:moveTo>
                  <a:pt x="73320" y="246"/>
                </a:moveTo>
                <a:lnTo>
                  <a:pt x="73320" y="10486"/>
                </a:lnTo>
                <a:lnTo>
                  <a:pt x="63080" y="10486"/>
                </a:lnTo>
                <a:lnTo>
                  <a:pt x="63080" y="246"/>
                </a:lnTo>
                <a:close/>
                <a:moveTo>
                  <a:pt x="83805" y="246"/>
                </a:moveTo>
                <a:lnTo>
                  <a:pt x="83805" y="10486"/>
                </a:lnTo>
                <a:lnTo>
                  <a:pt x="73546" y="10486"/>
                </a:lnTo>
                <a:lnTo>
                  <a:pt x="73546" y="246"/>
                </a:lnTo>
                <a:close/>
                <a:moveTo>
                  <a:pt x="94271" y="246"/>
                </a:moveTo>
                <a:lnTo>
                  <a:pt x="94271" y="10486"/>
                </a:lnTo>
                <a:lnTo>
                  <a:pt x="84031" y="10486"/>
                </a:lnTo>
                <a:lnTo>
                  <a:pt x="84031" y="246"/>
                </a:lnTo>
                <a:close/>
                <a:moveTo>
                  <a:pt x="104737" y="246"/>
                </a:moveTo>
                <a:lnTo>
                  <a:pt x="104737" y="10486"/>
                </a:lnTo>
                <a:lnTo>
                  <a:pt x="94497" y="10486"/>
                </a:lnTo>
                <a:lnTo>
                  <a:pt x="94497" y="246"/>
                </a:lnTo>
                <a:close/>
                <a:moveTo>
                  <a:pt x="115222" y="246"/>
                </a:moveTo>
                <a:lnTo>
                  <a:pt x="115222" y="10486"/>
                </a:lnTo>
                <a:lnTo>
                  <a:pt x="104982" y="10486"/>
                </a:lnTo>
                <a:lnTo>
                  <a:pt x="104982" y="246"/>
                </a:lnTo>
                <a:close/>
                <a:moveTo>
                  <a:pt x="10485" y="10712"/>
                </a:moveTo>
                <a:lnTo>
                  <a:pt x="10485" y="20952"/>
                </a:lnTo>
                <a:lnTo>
                  <a:pt x="245" y="20952"/>
                </a:lnTo>
                <a:lnTo>
                  <a:pt x="245" y="10712"/>
                </a:lnTo>
                <a:close/>
                <a:moveTo>
                  <a:pt x="20951" y="10712"/>
                </a:moveTo>
                <a:lnTo>
                  <a:pt x="20951" y="20952"/>
                </a:lnTo>
                <a:lnTo>
                  <a:pt x="10711" y="20952"/>
                </a:lnTo>
                <a:lnTo>
                  <a:pt x="10711" y="10712"/>
                </a:lnTo>
                <a:close/>
                <a:moveTo>
                  <a:pt x="31436" y="10712"/>
                </a:moveTo>
                <a:lnTo>
                  <a:pt x="31436" y="20952"/>
                </a:lnTo>
                <a:lnTo>
                  <a:pt x="21177" y="20952"/>
                </a:lnTo>
                <a:lnTo>
                  <a:pt x="21177" y="10712"/>
                </a:lnTo>
                <a:close/>
                <a:moveTo>
                  <a:pt x="41902" y="10712"/>
                </a:moveTo>
                <a:lnTo>
                  <a:pt x="41902" y="20952"/>
                </a:lnTo>
                <a:lnTo>
                  <a:pt x="31662" y="20952"/>
                </a:lnTo>
                <a:lnTo>
                  <a:pt x="31662" y="10712"/>
                </a:lnTo>
                <a:close/>
                <a:moveTo>
                  <a:pt x="52369" y="10712"/>
                </a:moveTo>
                <a:lnTo>
                  <a:pt x="52369" y="20952"/>
                </a:lnTo>
                <a:lnTo>
                  <a:pt x="42128" y="20952"/>
                </a:lnTo>
                <a:lnTo>
                  <a:pt x="42128" y="10712"/>
                </a:lnTo>
                <a:close/>
                <a:moveTo>
                  <a:pt x="62854" y="10712"/>
                </a:moveTo>
                <a:lnTo>
                  <a:pt x="62854" y="20952"/>
                </a:lnTo>
                <a:lnTo>
                  <a:pt x="52613" y="20952"/>
                </a:lnTo>
                <a:lnTo>
                  <a:pt x="52613" y="10712"/>
                </a:lnTo>
                <a:close/>
                <a:moveTo>
                  <a:pt x="73320" y="10712"/>
                </a:moveTo>
                <a:lnTo>
                  <a:pt x="73320" y="20952"/>
                </a:lnTo>
                <a:lnTo>
                  <a:pt x="63080" y="20952"/>
                </a:lnTo>
                <a:lnTo>
                  <a:pt x="63080" y="10712"/>
                </a:lnTo>
                <a:close/>
                <a:moveTo>
                  <a:pt x="83805" y="10712"/>
                </a:moveTo>
                <a:lnTo>
                  <a:pt x="83805" y="20952"/>
                </a:lnTo>
                <a:lnTo>
                  <a:pt x="73546" y="20952"/>
                </a:lnTo>
                <a:lnTo>
                  <a:pt x="73546" y="10712"/>
                </a:lnTo>
                <a:close/>
                <a:moveTo>
                  <a:pt x="94271" y="10712"/>
                </a:moveTo>
                <a:lnTo>
                  <a:pt x="94271" y="20952"/>
                </a:lnTo>
                <a:lnTo>
                  <a:pt x="84031" y="20952"/>
                </a:lnTo>
                <a:lnTo>
                  <a:pt x="84031" y="10712"/>
                </a:lnTo>
                <a:close/>
                <a:moveTo>
                  <a:pt x="104737" y="10712"/>
                </a:moveTo>
                <a:lnTo>
                  <a:pt x="104737" y="20952"/>
                </a:lnTo>
                <a:lnTo>
                  <a:pt x="94497" y="20952"/>
                </a:lnTo>
                <a:lnTo>
                  <a:pt x="94497" y="10712"/>
                </a:lnTo>
                <a:close/>
                <a:moveTo>
                  <a:pt x="115222" y="10712"/>
                </a:moveTo>
                <a:lnTo>
                  <a:pt x="115222" y="20952"/>
                </a:lnTo>
                <a:lnTo>
                  <a:pt x="104982" y="20952"/>
                </a:lnTo>
                <a:lnTo>
                  <a:pt x="104982" y="10712"/>
                </a:lnTo>
                <a:close/>
                <a:moveTo>
                  <a:pt x="10485" y="21178"/>
                </a:moveTo>
                <a:lnTo>
                  <a:pt x="10485" y="31437"/>
                </a:lnTo>
                <a:lnTo>
                  <a:pt x="245" y="31437"/>
                </a:lnTo>
                <a:lnTo>
                  <a:pt x="245" y="21178"/>
                </a:lnTo>
                <a:close/>
                <a:moveTo>
                  <a:pt x="20951" y="21178"/>
                </a:moveTo>
                <a:lnTo>
                  <a:pt x="20951" y="31437"/>
                </a:lnTo>
                <a:lnTo>
                  <a:pt x="10711" y="31437"/>
                </a:lnTo>
                <a:lnTo>
                  <a:pt x="10711" y="21178"/>
                </a:lnTo>
                <a:close/>
                <a:moveTo>
                  <a:pt x="31436" y="21178"/>
                </a:moveTo>
                <a:lnTo>
                  <a:pt x="31436" y="31437"/>
                </a:lnTo>
                <a:lnTo>
                  <a:pt x="21177" y="31437"/>
                </a:lnTo>
                <a:lnTo>
                  <a:pt x="21177" y="21178"/>
                </a:lnTo>
                <a:close/>
                <a:moveTo>
                  <a:pt x="41902" y="21178"/>
                </a:moveTo>
                <a:lnTo>
                  <a:pt x="41902" y="31437"/>
                </a:lnTo>
                <a:lnTo>
                  <a:pt x="31662" y="31437"/>
                </a:lnTo>
                <a:lnTo>
                  <a:pt x="31662" y="21178"/>
                </a:lnTo>
                <a:close/>
                <a:moveTo>
                  <a:pt x="52369" y="21178"/>
                </a:moveTo>
                <a:lnTo>
                  <a:pt x="52369" y="31437"/>
                </a:lnTo>
                <a:lnTo>
                  <a:pt x="42128" y="31437"/>
                </a:lnTo>
                <a:lnTo>
                  <a:pt x="42128" y="21178"/>
                </a:lnTo>
                <a:close/>
                <a:moveTo>
                  <a:pt x="62854" y="21178"/>
                </a:moveTo>
                <a:lnTo>
                  <a:pt x="62854" y="31437"/>
                </a:lnTo>
                <a:lnTo>
                  <a:pt x="52613" y="31437"/>
                </a:lnTo>
                <a:lnTo>
                  <a:pt x="52613" y="21178"/>
                </a:lnTo>
                <a:close/>
                <a:moveTo>
                  <a:pt x="73320" y="21178"/>
                </a:moveTo>
                <a:lnTo>
                  <a:pt x="73320" y="31437"/>
                </a:lnTo>
                <a:lnTo>
                  <a:pt x="63080" y="31437"/>
                </a:lnTo>
                <a:lnTo>
                  <a:pt x="63080" y="21178"/>
                </a:lnTo>
                <a:close/>
                <a:moveTo>
                  <a:pt x="83805" y="21178"/>
                </a:moveTo>
                <a:lnTo>
                  <a:pt x="83805" y="31437"/>
                </a:lnTo>
                <a:lnTo>
                  <a:pt x="73546" y="31437"/>
                </a:lnTo>
                <a:lnTo>
                  <a:pt x="73546" y="21178"/>
                </a:lnTo>
                <a:close/>
                <a:moveTo>
                  <a:pt x="94271" y="21178"/>
                </a:moveTo>
                <a:lnTo>
                  <a:pt x="94271" y="31437"/>
                </a:lnTo>
                <a:lnTo>
                  <a:pt x="84031" y="31437"/>
                </a:lnTo>
                <a:lnTo>
                  <a:pt x="84031" y="21178"/>
                </a:lnTo>
                <a:close/>
                <a:moveTo>
                  <a:pt x="104737" y="21178"/>
                </a:moveTo>
                <a:lnTo>
                  <a:pt x="104737" y="31437"/>
                </a:lnTo>
                <a:lnTo>
                  <a:pt x="94497" y="31437"/>
                </a:lnTo>
                <a:lnTo>
                  <a:pt x="94497" y="21178"/>
                </a:lnTo>
                <a:close/>
                <a:moveTo>
                  <a:pt x="115222" y="21178"/>
                </a:moveTo>
                <a:lnTo>
                  <a:pt x="115222" y="31437"/>
                </a:lnTo>
                <a:lnTo>
                  <a:pt x="104982" y="31437"/>
                </a:lnTo>
                <a:lnTo>
                  <a:pt x="104982" y="21178"/>
                </a:lnTo>
                <a:close/>
                <a:moveTo>
                  <a:pt x="10485" y="31663"/>
                </a:moveTo>
                <a:lnTo>
                  <a:pt x="10485" y="41903"/>
                </a:lnTo>
                <a:lnTo>
                  <a:pt x="245" y="41903"/>
                </a:lnTo>
                <a:lnTo>
                  <a:pt x="245" y="31663"/>
                </a:lnTo>
                <a:close/>
                <a:moveTo>
                  <a:pt x="20951" y="31663"/>
                </a:moveTo>
                <a:lnTo>
                  <a:pt x="20951" y="41903"/>
                </a:lnTo>
                <a:lnTo>
                  <a:pt x="10711" y="41903"/>
                </a:lnTo>
                <a:lnTo>
                  <a:pt x="10711" y="31663"/>
                </a:lnTo>
                <a:close/>
                <a:moveTo>
                  <a:pt x="31436" y="31663"/>
                </a:moveTo>
                <a:lnTo>
                  <a:pt x="31436" y="41903"/>
                </a:lnTo>
                <a:lnTo>
                  <a:pt x="21177" y="41903"/>
                </a:lnTo>
                <a:lnTo>
                  <a:pt x="21177" y="31663"/>
                </a:lnTo>
                <a:close/>
                <a:moveTo>
                  <a:pt x="41902" y="31663"/>
                </a:moveTo>
                <a:lnTo>
                  <a:pt x="41902" y="41903"/>
                </a:lnTo>
                <a:lnTo>
                  <a:pt x="31662" y="41903"/>
                </a:lnTo>
                <a:lnTo>
                  <a:pt x="31662" y="31663"/>
                </a:lnTo>
                <a:close/>
                <a:moveTo>
                  <a:pt x="52369" y="31663"/>
                </a:moveTo>
                <a:lnTo>
                  <a:pt x="52369" y="41903"/>
                </a:lnTo>
                <a:lnTo>
                  <a:pt x="42128" y="41903"/>
                </a:lnTo>
                <a:lnTo>
                  <a:pt x="42128" y="31663"/>
                </a:lnTo>
                <a:close/>
                <a:moveTo>
                  <a:pt x="62854" y="31663"/>
                </a:moveTo>
                <a:lnTo>
                  <a:pt x="62854" y="41903"/>
                </a:lnTo>
                <a:lnTo>
                  <a:pt x="52613" y="41903"/>
                </a:lnTo>
                <a:lnTo>
                  <a:pt x="52613" y="31663"/>
                </a:lnTo>
                <a:close/>
                <a:moveTo>
                  <a:pt x="73320" y="31663"/>
                </a:moveTo>
                <a:lnTo>
                  <a:pt x="73320" y="41903"/>
                </a:lnTo>
                <a:lnTo>
                  <a:pt x="63080" y="41903"/>
                </a:lnTo>
                <a:lnTo>
                  <a:pt x="63080" y="31663"/>
                </a:lnTo>
                <a:close/>
                <a:moveTo>
                  <a:pt x="83805" y="31663"/>
                </a:moveTo>
                <a:lnTo>
                  <a:pt x="83805" y="41903"/>
                </a:lnTo>
                <a:lnTo>
                  <a:pt x="73546" y="41903"/>
                </a:lnTo>
                <a:lnTo>
                  <a:pt x="73546" y="31663"/>
                </a:lnTo>
                <a:close/>
                <a:moveTo>
                  <a:pt x="94271" y="31663"/>
                </a:moveTo>
                <a:lnTo>
                  <a:pt x="94271" y="41903"/>
                </a:lnTo>
                <a:lnTo>
                  <a:pt x="84031" y="41903"/>
                </a:lnTo>
                <a:lnTo>
                  <a:pt x="84031" y="31663"/>
                </a:lnTo>
                <a:close/>
                <a:moveTo>
                  <a:pt x="104737" y="31663"/>
                </a:moveTo>
                <a:lnTo>
                  <a:pt x="104737" y="41903"/>
                </a:lnTo>
                <a:lnTo>
                  <a:pt x="94497" y="41903"/>
                </a:lnTo>
                <a:lnTo>
                  <a:pt x="94497" y="31663"/>
                </a:lnTo>
                <a:close/>
                <a:moveTo>
                  <a:pt x="115222" y="31663"/>
                </a:moveTo>
                <a:lnTo>
                  <a:pt x="115222" y="41903"/>
                </a:lnTo>
                <a:lnTo>
                  <a:pt x="104982" y="41903"/>
                </a:lnTo>
                <a:lnTo>
                  <a:pt x="104982" y="31663"/>
                </a:lnTo>
                <a:close/>
                <a:moveTo>
                  <a:pt x="10485" y="42129"/>
                </a:moveTo>
                <a:lnTo>
                  <a:pt x="10485" y="52370"/>
                </a:lnTo>
                <a:lnTo>
                  <a:pt x="245" y="52370"/>
                </a:lnTo>
                <a:lnTo>
                  <a:pt x="245" y="42129"/>
                </a:lnTo>
                <a:close/>
                <a:moveTo>
                  <a:pt x="20951" y="42129"/>
                </a:moveTo>
                <a:lnTo>
                  <a:pt x="20951" y="52370"/>
                </a:lnTo>
                <a:lnTo>
                  <a:pt x="10711" y="52370"/>
                </a:lnTo>
                <a:lnTo>
                  <a:pt x="10711" y="42129"/>
                </a:lnTo>
                <a:close/>
                <a:moveTo>
                  <a:pt x="31436" y="42129"/>
                </a:moveTo>
                <a:lnTo>
                  <a:pt x="31436" y="52370"/>
                </a:lnTo>
                <a:lnTo>
                  <a:pt x="21177" y="52370"/>
                </a:lnTo>
                <a:lnTo>
                  <a:pt x="21177" y="42129"/>
                </a:lnTo>
                <a:close/>
                <a:moveTo>
                  <a:pt x="41902" y="42129"/>
                </a:moveTo>
                <a:lnTo>
                  <a:pt x="41902" y="52370"/>
                </a:lnTo>
                <a:lnTo>
                  <a:pt x="31662" y="52370"/>
                </a:lnTo>
                <a:lnTo>
                  <a:pt x="31662" y="42129"/>
                </a:lnTo>
                <a:close/>
                <a:moveTo>
                  <a:pt x="52369" y="42129"/>
                </a:moveTo>
                <a:lnTo>
                  <a:pt x="52369" y="52370"/>
                </a:lnTo>
                <a:lnTo>
                  <a:pt x="42128" y="52370"/>
                </a:lnTo>
                <a:lnTo>
                  <a:pt x="42128" y="42129"/>
                </a:lnTo>
                <a:close/>
                <a:moveTo>
                  <a:pt x="62854" y="42129"/>
                </a:moveTo>
                <a:lnTo>
                  <a:pt x="62854" y="52370"/>
                </a:lnTo>
                <a:lnTo>
                  <a:pt x="52613" y="52370"/>
                </a:lnTo>
                <a:lnTo>
                  <a:pt x="52613" y="42129"/>
                </a:lnTo>
                <a:close/>
                <a:moveTo>
                  <a:pt x="73320" y="42129"/>
                </a:moveTo>
                <a:lnTo>
                  <a:pt x="73320" y="52370"/>
                </a:lnTo>
                <a:lnTo>
                  <a:pt x="63080" y="52370"/>
                </a:lnTo>
                <a:lnTo>
                  <a:pt x="63080" y="42129"/>
                </a:lnTo>
                <a:close/>
                <a:moveTo>
                  <a:pt x="83805" y="42129"/>
                </a:moveTo>
                <a:lnTo>
                  <a:pt x="83805" y="52370"/>
                </a:lnTo>
                <a:lnTo>
                  <a:pt x="73546" y="52370"/>
                </a:lnTo>
                <a:lnTo>
                  <a:pt x="73546" y="42129"/>
                </a:lnTo>
                <a:close/>
                <a:moveTo>
                  <a:pt x="94271" y="42129"/>
                </a:moveTo>
                <a:lnTo>
                  <a:pt x="94271" y="52370"/>
                </a:lnTo>
                <a:lnTo>
                  <a:pt x="84031" y="52370"/>
                </a:lnTo>
                <a:lnTo>
                  <a:pt x="84031" y="42129"/>
                </a:lnTo>
                <a:close/>
                <a:moveTo>
                  <a:pt x="104737" y="42129"/>
                </a:moveTo>
                <a:lnTo>
                  <a:pt x="104737" y="52370"/>
                </a:lnTo>
                <a:lnTo>
                  <a:pt x="94497" y="52370"/>
                </a:lnTo>
                <a:lnTo>
                  <a:pt x="94497" y="42129"/>
                </a:lnTo>
                <a:close/>
                <a:moveTo>
                  <a:pt x="115222" y="42129"/>
                </a:moveTo>
                <a:lnTo>
                  <a:pt x="115222" y="52370"/>
                </a:lnTo>
                <a:lnTo>
                  <a:pt x="104982" y="52370"/>
                </a:lnTo>
                <a:lnTo>
                  <a:pt x="104982" y="42129"/>
                </a:lnTo>
                <a:close/>
                <a:moveTo>
                  <a:pt x="10485" y="52614"/>
                </a:moveTo>
                <a:lnTo>
                  <a:pt x="10485" y="62855"/>
                </a:lnTo>
                <a:lnTo>
                  <a:pt x="245" y="62855"/>
                </a:lnTo>
                <a:lnTo>
                  <a:pt x="245" y="52614"/>
                </a:lnTo>
                <a:close/>
                <a:moveTo>
                  <a:pt x="20951" y="52614"/>
                </a:moveTo>
                <a:lnTo>
                  <a:pt x="20951" y="62855"/>
                </a:lnTo>
                <a:lnTo>
                  <a:pt x="10711" y="62855"/>
                </a:lnTo>
                <a:lnTo>
                  <a:pt x="10711" y="52614"/>
                </a:lnTo>
                <a:close/>
                <a:moveTo>
                  <a:pt x="31436" y="52614"/>
                </a:moveTo>
                <a:lnTo>
                  <a:pt x="31436" y="62855"/>
                </a:lnTo>
                <a:lnTo>
                  <a:pt x="21177" y="62855"/>
                </a:lnTo>
                <a:lnTo>
                  <a:pt x="21177" y="52614"/>
                </a:lnTo>
                <a:close/>
                <a:moveTo>
                  <a:pt x="41902" y="52614"/>
                </a:moveTo>
                <a:lnTo>
                  <a:pt x="41902" y="62855"/>
                </a:lnTo>
                <a:lnTo>
                  <a:pt x="31662" y="62855"/>
                </a:lnTo>
                <a:lnTo>
                  <a:pt x="31662" y="52614"/>
                </a:lnTo>
                <a:close/>
                <a:moveTo>
                  <a:pt x="52369" y="52614"/>
                </a:moveTo>
                <a:lnTo>
                  <a:pt x="52369" y="62855"/>
                </a:lnTo>
                <a:lnTo>
                  <a:pt x="42128" y="62855"/>
                </a:lnTo>
                <a:lnTo>
                  <a:pt x="42128" y="52614"/>
                </a:lnTo>
                <a:close/>
                <a:moveTo>
                  <a:pt x="62854" y="52614"/>
                </a:moveTo>
                <a:lnTo>
                  <a:pt x="62854" y="62855"/>
                </a:lnTo>
                <a:lnTo>
                  <a:pt x="52613" y="62855"/>
                </a:lnTo>
                <a:lnTo>
                  <a:pt x="52613" y="52614"/>
                </a:lnTo>
                <a:close/>
                <a:moveTo>
                  <a:pt x="73320" y="52614"/>
                </a:moveTo>
                <a:lnTo>
                  <a:pt x="73320" y="62855"/>
                </a:lnTo>
                <a:lnTo>
                  <a:pt x="63080" y="62855"/>
                </a:lnTo>
                <a:lnTo>
                  <a:pt x="63080" y="52614"/>
                </a:lnTo>
                <a:close/>
                <a:moveTo>
                  <a:pt x="83805" y="52614"/>
                </a:moveTo>
                <a:lnTo>
                  <a:pt x="83805" y="62855"/>
                </a:lnTo>
                <a:lnTo>
                  <a:pt x="73546" y="62855"/>
                </a:lnTo>
                <a:lnTo>
                  <a:pt x="73546" y="52614"/>
                </a:lnTo>
                <a:close/>
                <a:moveTo>
                  <a:pt x="94271" y="52614"/>
                </a:moveTo>
                <a:lnTo>
                  <a:pt x="94271" y="62855"/>
                </a:lnTo>
                <a:lnTo>
                  <a:pt x="84031" y="62855"/>
                </a:lnTo>
                <a:lnTo>
                  <a:pt x="84031" y="52614"/>
                </a:lnTo>
                <a:close/>
                <a:moveTo>
                  <a:pt x="104737" y="52614"/>
                </a:moveTo>
                <a:lnTo>
                  <a:pt x="104737" y="62855"/>
                </a:lnTo>
                <a:lnTo>
                  <a:pt x="94497" y="62855"/>
                </a:lnTo>
                <a:lnTo>
                  <a:pt x="94497" y="52614"/>
                </a:lnTo>
                <a:close/>
                <a:moveTo>
                  <a:pt x="115222" y="52614"/>
                </a:moveTo>
                <a:lnTo>
                  <a:pt x="115222" y="62855"/>
                </a:lnTo>
                <a:lnTo>
                  <a:pt x="104982" y="62855"/>
                </a:lnTo>
                <a:lnTo>
                  <a:pt x="104982" y="52614"/>
                </a:lnTo>
                <a:close/>
                <a:moveTo>
                  <a:pt x="10485" y="63080"/>
                </a:moveTo>
                <a:lnTo>
                  <a:pt x="10485" y="73321"/>
                </a:lnTo>
                <a:lnTo>
                  <a:pt x="245" y="73321"/>
                </a:lnTo>
                <a:lnTo>
                  <a:pt x="245" y="63080"/>
                </a:lnTo>
                <a:close/>
                <a:moveTo>
                  <a:pt x="20951" y="63080"/>
                </a:moveTo>
                <a:lnTo>
                  <a:pt x="20951" y="73321"/>
                </a:lnTo>
                <a:lnTo>
                  <a:pt x="10711" y="73321"/>
                </a:lnTo>
                <a:lnTo>
                  <a:pt x="10711" y="63080"/>
                </a:lnTo>
                <a:close/>
                <a:moveTo>
                  <a:pt x="31436" y="63080"/>
                </a:moveTo>
                <a:lnTo>
                  <a:pt x="31436" y="73321"/>
                </a:lnTo>
                <a:lnTo>
                  <a:pt x="21177" y="73321"/>
                </a:lnTo>
                <a:lnTo>
                  <a:pt x="21177" y="63080"/>
                </a:lnTo>
                <a:close/>
                <a:moveTo>
                  <a:pt x="41902" y="63080"/>
                </a:moveTo>
                <a:lnTo>
                  <a:pt x="41902" y="73321"/>
                </a:lnTo>
                <a:lnTo>
                  <a:pt x="31662" y="73321"/>
                </a:lnTo>
                <a:lnTo>
                  <a:pt x="31662" y="63080"/>
                </a:lnTo>
                <a:close/>
                <a:moveTo>
                  <a:pt x="52369" y="63080"/>
                </a:moveTo>
                <a:lnTo>
                  <a:pt x="52369" y="73321"/>
                </a:lnTo>
                <a:lnTo>
                  <a:pt x="42128" y="73321"/>
                </a:lnTo>
                <a:lnTo>
                  <a:pt x="42128" y="63080"/>
                </a:lnTo>
                <a:close/>
                <a:moveTo>
                  <a:pt x="62854" y="63080"/>
                </a:moveTo>
                <a:lnTo>
                  <a:pt x="62854" y="73321"/>
                </a:lnTo>
                <a:lnTo>
                  <a:pt x="52613" y="73321"/>
                </a:lnTo>
                <a:lnTo>
                  <a:pt x="52613" y="63080"/>
                </a:lnTo>
                <a:close/>
                <a:moveTo>
                  <a:pt x="73320" y="63080"/>
                </a:moveTo>
                <a:lnTo>
                  <a:pt x="73320" y="73321"/>
                </a:lnTo>
                <a:lnTo>
                  <a:pt x="63080" y="73321"/>
                </a:lnTo>
                <a:lnTo>
                  <a:pt x="63080" y="63080"/>
                </a:lnTo>
                <a:close/>
                <a:moveTo>
                  <a:pt x="83805" y="63080"/>
                </a:moveTo>
                <a:lnTo>
                  <a:pt x="83805" y="73321"/>
                </a:lnTo>
                <a:lnTo>
                  <a:pt x="73546" y="73321"/>
                </a:lnTo>
                <a:lnTo>
                  <a:pt x="73546" y="63080"/>
                </a:lnTo>
                <a:close/>
                <a:moveTo>
                  <a:pt x="94271" y="63080"/>
                </a:moveTo>
                <a:lnTo>
                  <a:pt x="94271" y="73321"/>
                </a:lnTo>
                <a:lnTo>
                  <a:pt x="84031" y="73321"/>
                </a:lnTo>
                <a:lnTo>
                  <a:pt x="84031" y="63080"/>
                </a:lnTo>
                <a:close/>
                <a:moveTo>
                  <a:pt x="104737" y="63080"/>
                </a:moveTo>
                <a:lnTo>
                  <a:pt x="104737" y="73321"/>
                </a:lnTo>
                <a:lnTo>
                  <a:pt x="94497" y="73321"/>
                </a:lnTo>
                <a:lnTo>
                  <a:pt x="94497" y="63080"/>
                </a:lnTo>
                <a:close/>
                <a:moveTo>
                  <a:pt x="115222" y="63080"/>
                </a:moveTo>
                <a:lnTo>
                  <a:pt x="115222" y="73321"/>
                </a:lnTo>
                <a:lnTo>
                  <a:pt x="104982" y="73321"/>
                </a:lnTo>
                <a:lnTo>
                  <a:pt x="104982" y="63080"/>
                </a:lnTo>
                <a:close/>
                <a:moveTo>
                  <a:pt x="10485" y="73547"/>
                </a:moveTo>
                <a:lnTo>
                  <a:pt x="10485" y="83806"/>
                </a:lnTo>
                <a:lnTo>
                  <a:pt x="245" y="83806"/>
                </a:lnTo>
                <a:lnTo>
                  <a:pt x="245" y="73547"/>
                </a:lnTo>
                <a:close/>
                <a:moveTo>
                  <a:pt x="20951" y="73547"/>
                </a:moveTo>
                <a:lnTo>
                  <a:pt x="20951" y="83806"/>
                </a:lnTo>
                <a:lnTo>
                  <a:pt x="10711" y="83806"/>
                </a:lnTo>
                <a:lnTo>
                  <a:pt x="10711" y="73547"/>
                </a:lnTo>
                <a:close/>
                <a:moveTo>
                  <a:pt x="31436" y="73547"/>
                </a:moveTo>
                <a:lnTo>
                  <a:pt x="31436" y="83806"/>
                </a:lnTo>
                <a:lnTo>
                  <a:pt x="21177" y="83806"/>
                </a:lnTo>
                <a:lnTo>
                  <a:pt x="21177" y="73547"/>
                </a:lnTo>
                <a:close/>
                <a:moveTo>
                  <a:pt x="41902" y="73547"/>
                </a:moveTo>
                <a:lnTo>
                  <a:pt x="41902" y="83806"/>
                </a:lnTo>
                <a:lnTo>
                  <a:pt x="31662" y="83806"/>
                </a:lnTo>
                <a:lnTo>
                  <a:pt x="31662" y="73547"/>
                </a:lnTo>
                <a:close/>
                <a:moveTo>
                  <a:pt x="52369" y="73547"/>
                </a:moveTo>
                <a:lnTo>
                  <a:pt x="52369" y="83806"/>
                </a:lnTo>
                <a:lnTo>
                  <a:pt x="42128" y="83806"/>
                </a:lnTo>
                <a:lnTo>
                  <a:pt x="42128" y="73547"/>
                </a:lnTo>
                <a:close/>
                <a:moveTo>
                  <a:pt x="62854" y="73547"/>
                </a:moveTo>
                <a:lnTo>
                  <a:pt x="62854" y="83806"/>
                </a:lnTo>
                <a:lnTo>
                  <a:pt x="52613" y="83806"/>
                </a:lnTo>
                <a:lnTo>
                  <a:pt x="52613" y="73547"/>
                </a:lnTo>
                <a:close/>
                <a:moveTo>
                  <a:pt x="73320" y="73547"/>
                </a:moveTo>
                <a:lnTo>
                  <a:pt x="73320" y="83806"/>
                </a:lnTo>
                <a:lnTo>
                  <a:pt x="63080" y="83806"/>
                </a:lnTo>
                <a:lnTo>
                  <a:pt x="63080" y="73547"/>
                </a:lnTo>
                <a:close/>
                <a:moveTo>
                  <a:pt x="83805" y="73547"/>
                </a:moveTo>
                <a:lnTo>
                  <a:pt x="83805" y="83806"/>
                </a:lnTo>
                <a:lnTo>
                  <a:pt x="73546" y="83806"/>
                </a:lnTo>
                <a:lnTo>
                  <a:pt x="73546" y="73547"/>
                </a:lnTo>
                <a:close/>
                <a:moveTo>
                  <a:pt x="94271" y="73547"/>
                </a:moveTo>
                <a:lnTo>
                  <a:pt x="94271" y="83806"/>
                </a:lnTo>
                <a:lnTo>
                  <a:pt x="84031" y="83806"/>
                </a:lnTo>
                <a:lnTo>
                  <a:pt x="84031" y="73547"/>
                </a:lnTo>
                <a:close/>
                <a:moveTo>
                  <a:pt x="104737" y="73547"/>
                </a:moveTo>
                <a:lnTo>
                  <a:pt x="104737" y="83806"/>
                </a:lnTo>
                <a:lnTo>
                  <a:pt x="94497" y="83806"/>
                </a:lnTo>
                <a:lnTo>
                  <a:pt x="94497" y="73547"/>
                </a:lnTo>
                <a:close/>
                <a:moveTo>
                  <a:pt x="115222" y="73547"/>
                </a:moveTo>
                <a:lnTo>
                  <a:pt x="115222" y="83806"/>
                </a:lnTo>
                <a:lnTo>
                  <a:pt x="104982" y="83806"/>
                </a:lnTo>
                <a:lnTo>
                  <a:pt x="104982" y="73547"/>
                </a:lnTo>
                <a:close/>
                <a:moveTo>
                  <a:pt x="10485" y="84032"/>
                </a:moveTo>
                <a:lnTo>
                  <a:pt x="10485" y="94272"/>
                </a:lnTo>
                <a:lnTo>
                  <a:pt x="245" y="94272"/>
                </a:lnTo>
                <a:lnTo>
                  <a:pt x="245" y="84032"/>
                </a:lnTo>
                <a:close/>
                <a:moveTo>
                  <a:pt x="20951" y="84032"/>
                </a:moveTo>
                <a:lnTo>
                  <a:pt x="20951" y="94272"/>
                </a:lnTo>
                <a:lnTo>
                  <a:pt x="10711" y="94272"/>
                </a:lnTo>
                <a:lnTo>
                  <a:pt x="10711" y="84032"/>
                </a:lnTo>
                <a:close/>
                <a:moveTo>
                  <a:pt x="31436" y="84032"/>
                </a:moveTo>
                <a:lnTo>
                  <a:pt x="31436" y="94272"/>
                </a:lnTo>
                <a:lnTo>
                  <a:pt x="21177" y="94272"/>
                </a:lnTo>
                <a:lnTo>
                  <a:pt x="21177" y="84032"/>
                </a:lnTo>
                <a:close/>
                <a:moveTo>
                  <a:pt x="41902" y="84032"/>
                </a:moveTo>
                <a:lnTo>
                  <a:pt x="41902" y="94272"/>
                </a:lnTo>
                <a:lnTo>
                  <a:pt x="31662" y="94272"/>
                </a:lnTo>
                <a:lnTo>
                  <a:pt x="31662" y="84032"/>
                </a:lnTo>
                <a:close/>
                <a:moveTo>
                  <a:pt x="52369" y="84032"/>
                </a:moveTo>
                <a:lnTo>
                  <a:pt x="52369" y="94272"/>
                </a:lnTo>
                <a:lnTo>
                  <a:pt x="42128" y="94272"/>
                </a:lnTo>
                <a:lnTo>
                  <a:pt x="42128" y="84032"/>
                </a:lnTo>
                <a:close/>
                <a:moveTo>
                  <a:pt x="62854" y="84032"/>
                </a:moveTo>
                <a:lnTo>
                  <a:pt x="62854" y="94272"/>
                </a:lnTo>
                <a:lnTo>
                  <a:pt x="52613" y="94272"/>
                </a:lnTo>
                <a:lnTo>
                  <a:pt x="52613" y="84032"/>
                </a:lnTo>
                <a:close/>
                <a:moveTo>
                  <a:pt x="73320" y="84032"/>
                </a:moveTo>
                <a:lnTo>
                  <a:pt x="73320" y="94272"/>
                </a:lnTo>
                <a:lnTo>
                  <a:pt x="63080" y="94272"/>
                </a:lnTo>
                <a:lnTo>
                  <a:pt x="63080" y="84032"/>
                </a:lnTo>
                <a:close/>
                <a:moveTo>
                  <a:pt x="83805" y="84032"/>
                </a:moveTo>
                <a:lnTo>
                  <a:pt x="83805" y="94272"/>
                </a:lnTo>
                <a:lnTo>
                  <a:pt x="73546" y="94272"/>
                </a:lnTo>
                <a:lnTo>
                  <a:pt x="73546" y="84032"/>
                </a:lnTo>
                <a:close/>
                <a:moveTo>
                  <a:pt x="94271" y="84032"/>
                </a:moveTo>
                <a:lnTo>
                  <a:pt x="94271" y="94272"/>
                </a:lnTo>
                <a:lnTo>
                  <a:pt x="84031" y="94272"/>
                </a:lnTo>
                <a:lnTo>
                  <a:pt x="84031" y="84032"/>
                </a:lnTo>
                <a:close/>
                <a:moveTo>
                  <a:pt x="104737" y="84032"/>
                </a:moveTo>
                <a:lnTo>
                  <a:pt x="104737" y="94272"/>
                </a:lnTo>
                <a:lnTo>
                  <a:pt x="94497" y="94272"/>
                </a:lnTo>
                <a:lnTo>
                  <a:pt x="94497" y="84032"/>
                </a:lnTo>
                <a:close/>
                <a:moveTo>
                  <a:pt x="115222" y="84032"/>
                </a:moveTo>
                <a:lnTo>
                  <a:pt x="115222" y="94272"/>
                </a:lnTo>
                <a:lnTo>
                  <a:pt x="104982" y="94272"/>
                </a:lnTo>
                <a:lnTo>
                  <a:pt x="104982" y="84032"/>
                </a:lnTo>
                <a:close/>
                <a:moveTo>
                  <a:pt x="10485" y="94498"/>
                </a:moveTo>
                <a:lnTo>
                  <a:pt x="10485" y="104738"/>
                </a:lnTo>
                <a:lnTo>
                  <a:pt x="245" y="104738"/>
                </a:lnTo>
                <a:lnTo>
                  <a:pt x="245" y="94498"/>
                </a:lnTo>
                <a:close/>
                <a:moveTo>
                  <a:pt x="20951" y="94498"/>
                </a:moveTo>
                <a:lnTo>
                  <a:pt x="20951" y="104738"/>
                </a:lnTo>
                <a:lnTo>
                  <a:pt x="10711" y="104738"/>
                </a:lnTo>
                <a:lnTo>
                  <a:pt x="10711" y="94498"/>
                </a:lnTo>
                <a:close/>
                <a:moveTo>
                  <a:pt x="31436" y="94498"/>
                </a:moveTo>
                <a:lnTo>
                  <a:pt x="31436" y="104738"/>
                </a:lnTo>
                <a:lnTo>
                  <a:pt x="21177" y="104738"/>
                </a:lnTo>
                <a:lnTo>
                  <a:pt x="21177" y="94498"/>
                </a:lnTo>
                <a:close/>
                <a:moveTo>
                  <a:pt x="41902" y="94498"/>
                </a:moveTo>
                <a:lnTo>
                  <a:pt x="41902" y="104738"/>
                </a:lnTo>
                <a:lnTo>
                  <a:pt x="31662" y="104738"/>
                </a:lnTo>
                <a:lnTo>
                  <a:pt x="31662" y="94498"/>
                </a:lnTo>
                <a:close/>
                <a:moveTo>
                  <a:pt x="52369" y="94498"/>
                </a:moveTo>
                <a:lnTo>
                  <a:pt x="52369" y="104738"/>
                </a:lnTo>
                <a:lnTo>
                  <a:pt x="42128" y="104738"/>
                </a:lnTo>
                <a:lnTo>
                  <a:pt x="42128" y="94498"/>
                </a:lnTo>
                <a:close/>
                <a:moveTo>
                  <a:pt x="62854" y="94498"/>
                </a:moveTo>
                <a:lnTo>
                  <a:pt x="62854" y="104738"/>
                </a:lnTo>
                <a:lnTo>
                  <a:pt x="52613" y="104738"/>
                </a:lnTo>
                <a:lnTo>
                  <a:pt x="52613" y="94498"/>
                </a:lnTo>
                <a:close/>
                <a:moveTo>
                  <a:pt x="73320" y="94498"/>
                </a:moveTo>
                <a:lnTo>
                  <a:pt x="73320" y="104738"/>
                </a:lnTo>
                <a:lnTo>
                  <a:pt x="63080" y="104738"/>
                </a:lnTo>
                <a:lnTo>
                  <a:pt x="63080" y="94498"/>
                </a:lnTo>
                <a:close/>
                <a:moveTo>
                  <a:pt x="83805" y="94498"/>
                </a:moveTo>
                <a:lnTo>
                  <a:pt x="83805" y="104738"/>
                </a:lnTo>
                <a:lnTo>
                  <a:pt x="73546" y="104738"/>
                </a:lnTo>
                <a:lnTo>
                  <a:pt x="73546" y="94498"/>
                </a:lnTo>
                <a:close/>
                <a:moveTo>
                  <a:pt x="94271" y="94498"/>
                </a:moveTo>
                <a:lnTo>
                  <a:pt x="94271" y="104738"/>
                </a:lnTo>
                <a:lnTo>
                  <a:pt x="84031" y="104738"/>
                </a:lnTo>
                <a:lnTo>
                  <a:pt x="84031" y="94498"/>
                </a:lnTo>
                <a:close/>
                <a:moveTo>
                  <a:pt x="104737" y="94498"/>
                </a:moveTo>
                <a:lnTo>
                  <a:pt x="104737" y="104738"/>
                </a:lnTo>
                <a:lnTo>
                  <a:pt x="94497" y="104738"/>
                </a:lnTo>
                <a:lnTo>
                  <a:pt x="94497" y="94498"/>
                </a:lnTo>
                <a:close/>
                <a:moveTo>
                  <a:pt x="115222" y="94498"/>
                </a:moveTo>
                <a:lnTo>
                  <a:pt x="115222" y="104738"/>
                </a:lnTo>
                <a:lnTo>
                  <a:pt x="104982" y="104738"/>
                </a:lnTo>
                <a:lnTo>
                  <a:pt x="104982" y="94498"/>
                </a:lnTo>
                <a:close/>
                <a:moveTo>
                  <a:pt x="10485" y="104983"/>
                </a:moveTo>
                <a:lnTo>
                  <a:pt x="10485" y="115223"/>
                </a:lnTo>
                <a:lnTo>
                  <a:pt x="245" y="115223"/>
                </a:lnTo>
                <a:lnTo>
                  <a:pt x="245" y="104983"/>
                </a:lnTo>
                <a:close/>
                <a:moveTo>
                  <a:pt x="20951" y="104983"/>
                </a:moveTo>
                <a:lnTo>
                  <a:pt x="20951" y="115223"/>
                </a:lnTo>
                <a:lnTo>
                  <a:pt x="10711" y="115223"/>
                </a:lnTo>
                <a:lnTo>
                  <a:pt x="10711" y="104983"/>
                </a:lnTo>
                <a:close/>
                <a:moveTo>
                  <a:pt x="31436" y="104983"/>
                </a:moveTo>
                <a:lnTo>
                  <a:pt x="31436" y="115223"/>
                </a:lnTo>
                <a:lnTo>
                  <a:pt x="21177" y="115223"/>
                </a:lnTo>
                <a:lnTo>
                  <a:pt x="21177" y="104983"/>
                </a:lnTo>
                <a:close/>
                <a:moveTo>
                  <a:pt x="41902" y="104983"/>
                </a:moveTo>
                <a:lnTo>
                  <a:pt x="41902" y="115223"/>
                </a:lnTo>
                <a:lnTo>
                  <a:pt x="31662" y="115223"/>
                </a:lnTo>
                <a:lnTo>
                  <a:pt x="31662" y="104983"/>
                </a:lnTo>
                <a:close/>
                <a:moveTo>
                  <a:pt x="52369" y="104983"/>
                </a:moveTo>
                <a:lnTo>
                  <a:pt x="52369" y="115223"/>
                </a:lnTo>
                <a:lnTo>
                  <a:pt x="42128" y="115223"/>
                </a:lnTo>
                <a:lnTo>
                  <a:pt x="42128" y="104983"/>
                </a:lnTo>
                <a:close/>
                <a:moveTo>
                  <a:pt x="62854" y="104983"/>
                </a:moveTo>
                <a:lnTo>
                  <a:pt x="62854" y="115223"/>
                </a:lnTo>
                <a:lnTo>
                  <a:pt x="52613" y="115223"/>
                </a:lnTo>
                <a:lnTo>
                  <a:pt x="52613" y="104983"/>
                </a:lnTo>
                <a:close/>
                <a:moveTo>
                  <a:pt x="73320" y="104983"/>
                </a:moveTo>
                <a:lnTo>
                  <a:pt x="73320" y="115223"/>
                </a:lnTo>
                <a:lnTo>
                  <a:pt x="63080" y="115223"/>
                </a:lnTo>
                <a:lnTo>
                  <a:pt x="63080" y="104983"/>
                </a:lnTo>
                <a:close/>
                <a:moveTo>
                  <a:pt x="83805" y="104983"/>
                </a:moveTo>
                <a:lnTo>
                  <a:pt x="83805" y="115223"/>
                </a:lnTo>
                <a:lnTo>
                  <a:pt x="73546" y="115223"/>
                </a:lnTo>
                <a:lnTo>
                  <a:pt x="73546" y="104983"/>
                </a:lnTo>
                <a:close/>
                <a:moveTo>
                  <a:pt x="94271" y="104983"/>
                </a:moveTo>
                <a:lnTo>
                  <a:pt x="94271" y="115223"/>
                </a:lnTo>
                <a:lnTo>
                  <a:pt x="84031" y="115223"/>
                </a:lnTo>
                <a:lnTo>
                  <a:pt x="84031" y="104983"/>
                </a:lnTo>
                <a:close/>
                <a:moveTo>
                  <a:pt x="104737" y="104983"/>
                </a:moveTo>
                <a:lnTo>
                  <a:pt x="104737" y="115223"/>
                </a:lnTo>
                <a:lnTo>
                  <a:pt x="94497" y="115223"/>
                </a:lnTo>
                <a:lnTo>
                  <a:pt x="94497" y="104983"/>
                </a:lnTo>
                <a:close/>
                <a:moveTo>
                  <a:pt x="115222" y="104983"/>
                </a:moveTo>
                <a:lnTo>
                  <a:pt x="115222" y="115223"/>
                </a:lnTo>
                <a:lnTo>
                  <a:pt x="104982" y="115223"/>
                </a:lnTo>
                <a:lnTo>
                  <a:pt x="104982" y="104983"/>
                </a:lnTo>
                <a:close/>
                <a:moveTo>
                  <a:pt x="0" y="1"/>
                </a:moveTo>
                <a:lnTo>
                  <a:pt x="0" y="10486"/>
                </a:lnTo>
                <a:lnTo>
                  <a:pt x="0" y="10712"/>
                </a:lnTo>
                <a:lnTo>
                  <a:pt x="0" y="20952"/>
                </a:lnTo>
                <a:lnTo>
                  <a:pt x="0" y="21178"/>
                </a:lnTo>
                <a:lnTo>
                  <a:pt x="0" y="31437"/>
                </a:lnTo>
                <a:lnTo>
                  <a:pt x="0" y="31663"/>
                </a:lnTo>
                <a:lnTo>
                  <a:pt x="0" y="41903"/>
                </a:lnTo>
                <a:lnTo>
                  <a:pt x="0" y="42129"/>
                </a:lnTo>
                <a:lnTo>
                  <a:pt x="0" y="52370"/>
                </a:lnTo>
                <a:lnTo>
                  <a:pt x="0" y="52614"/>
                </a:lnTo>
                <a:lnTo>
                  <a:pt x="0" y="62855"/>
                </a:lnTo>
                <a:lnTo>
                  <a:pt x="0" y="63080"/>
                </a:lnTo>
                <a:lnTo>
                  <a:pt x="0" y="73321"/>
                </a:lnTo>
                <a:lnTo>
                  <a:pt x="0" y="73547"/>
                </a:lnTo>
                <a:lnTo>
                  <a:pt x="0" y="83806"/>
                </a:lnTo>
                <a:lnTo>
                  <a:pt x="0" y="84032"/>
                </a:lnTo>
                <a:lnTo>
                  <a:pt x="0" y="94272"/>
                </a:lnTo>
                <a:lnTo>
                  <a:pt x="0" y="94498"/>
                </a:lnTo>
                <a:lnTo>
                  <a:pt x="0" y="104738"/>
                </a:lnTo>
                <a:lnTo>
                  <a:pt x="0" y="104983"/>
                </a:lnTo>
                <a:lnTo>
                  <a:pt x="0" y="115449"/>
                </a:lnTo>
                <a:lnTo>
                  <a:pt x="115448" y="115449"/>
                </a:lnTo>
                <a:lnTo>
                  <a:pt x="115448" y="104983"/>
                </a:lnTo>
                <a:lnTo>
                  <a:pt x="115448" y="104738"/>
                </a:lnTo>
                <a:lnTo>
                  <a:pt x="115448" y="94498"/>
                </a:lnTo>
                <a:lnTo>
                  <a:pt x="115448" y="94272"/>
                </a:lnTo>
                <a:lnTo>
                  <a:pt x="115448" y="84032"/>
                </a:lnTo>
                <a:lnTo>
                  <a:pt x="115448" y="83806"/>
                </a:lnTo>
                <a:lnTo>
                  <a:pt x="115448" y="73547"/>
                </a:lnTo>
                <a:lnTo>
                  <a:pt x="115448" y="73321"/>
                </a:lnTo>
                <a:lnTo>
                  <a:pt x="115448" y="63080"/>
                </a:lnTo>
                <a:lnTo>
                  <a:pt x="115448" y="62855"/>
                </a:lnTo>
                <a:lnTo>
                  <a:pt x="115448" y="52614"/>
                </a:lnTo>
                <a:lnTo>
                  <a:pt x="115448" y="52370"/>
                </a:lnTo>
                <a:lnTo>
                  <a:pt x="115448" y="42129"/>
                </a:lnTo>
                <a:lnTo>
                  <a:pt x="115448" y="41903"/>
                </a:lnTo>
                <a:lnTo>
                  <a:pt x="115448" y="31663"/>
                </a:lnTo>
                <a:lnTo>
                  <a:pt x="115448" y="31437"/>
                </a:lnTo>
                <a:lnTo>
                  <a:pt x="115448" y="21178"/>
                </a:lnTo>
                <a:lnTo>
                  <a:pt x="115448" y="20952"/>
                </a:lnTo>
                <a:lnTo>
                  <a:pt x="115448" y="10712"/>
                </a:lnTo>
                <a:lnTo>
                  <a:pt x="115448" y="10486"/>
                </a:lnTo>
                <a:lnTo>
                  <a:pt x="1154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3"/>
          <p:cNvSpPr/>
          <p:nvPr/>
        </p:nvSpPr>
        <p:spPr>
          <a:xfrm>
            <a:off x="21839" y="-127020"/>
            <a:ext cx="2793827" cy="3682841"/>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 name="Google Shape;758;p13"/>
          <p:cNvGrpSpPr/>
          <p:nvPr/>
        </p:nvGrpSpPr>
        <p:grpSpPr>
          <a:xfrm>
            <a:off x="548700" y="377850"/>
            <a:ext cx="8179375" cy="4560300"/>
            <a:chOff x="548700" y="377850"/>
            <a:chExt cx="8179375" cy="4560300"/>
          </a:xfrm>
        </p:grpSpPr>
        <p:sp>
          <p:nvSpPr>
            <p:cNvPr id="759" name="Google Shape;759;p13"/>
            <p:cNvSpPr/>
            <p:nvPr/>
          </p:nvSpPr>
          <p:spPr>
            <a:xfrm>
              <a:off x="681475" y="550350"/>
              <a:ext cx="8046600" cy="43878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3"/>
            <p:cNvSpPr/>
            <p:nvPr/>
          </p:nvSpPr>
          <p:spPr>
            <a:xfrm>
              <a:off x="615075" y="468050"/>
              <a:ext cx="8046600" cy="4387800"/>
            </a:xfrm>
            <a:prstGeom prst="rect">
              <a:avLst/>
            </a:prstGeom>
            <a:gradFill>
              <a:gsLst>
                <a:gs pos="0">
                  <a:srgbClr val="EFB5F9"/>
                </a:gs>
                <a:gs pos="100000">
                  <a:srgbClr val="B4D2F8"/>
                </a:gs>
              </a:gsLst>
              <a:lin ang="5400012" scaled="0"/>
            </a:gra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3"/>
            <p:cNvSpPr/>
            <p:nvPr/>
          </p:nvSpPr>
          <p:spPr>
            <a:xfrm>
              <a:off x="548700" y="377850"/>
              <a:ext cx="8046600" cy="43878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 name="Google Shape;762;p13"/>
            <p:cNvGrpSpPr/>
            <p:nvPr/>
          </p:nvGrpSpPr>
          <p:grpSpPr>
            <a:xfrm>
              <a:off x="7550754" y="684129"/>
              <a:ext cx="751827" cy="231823"/>
              <a:chOff x="7626954" y="599598"/>
              <a:chExt cx="751827" cy="231823"/>
            </a:xfrm>
          </p:grpSpPr>
          <p:sp>
            <p:nvSpPr>
              <p:cNvPr id="763" name="Google Shape;763;p13"/>
              <p:cNvSpPr/>
              <p:nvPr/>
            </p:nvSpPr>
            <p:spPr>
              <a:xfrm>
                <a:off x="8146842" y="599598"/>
                <a:ext cx="231939" cy="231823"/>
              </a:xfrm>
              <a:custGeom>
                <a:avLst/>
                <a:gdLst/>
                <a:ahLst/>
                <a:cxnLst/>
                <a:rect l="l" t="t" r="r" b="b"/>
                <a:pathLst>
                  <a:path w="2091" h="2090" extrusionOk="0">
                    <a:moveTo>
                      <a:pt x="1" y="0"/>
                    </a:moveTo>
                    <a:lnTo>
                      <a:pt x="1" y="2090"/>
                    </a:lnTo>
                    <a:lnTo>
                      <a:pt x="2090" y="2090"/>
                    </a:lnTo>
                    <a:lnTo>
                      <a:pt x="2090"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3"/>
              <p:cNvSpPr/>
              <p:nvPr/>
            </p:nvSpPr>
            <p:spPr>
              <a:xfrm>
                <a:off x="8186551" y="639308"/>
                <a:ext cx="152518" cy="152515"/>
              </a:xfrm>
              <a:custGeom>
                <a:avLst/>
                <a:gdLst/>
                <a:ahLst/>
                <a:cxnLst/>
                <a:rect l="l" t="t" r="r" b="b"/>
                <a:pathLst>
                  <a:path w="1375" h="1375" extrusionOk="0">
                    <a:moveTo>
                      <a:pt x="226" y="0"/>
                    </a:moveTo>
                    <a:lnTo>
                      <a:pt x="0" y="226"/>
                    </a:lnTo>
                    <a:lnTo>
                      <a:pt x="452" y="678"/>
                    </a:lnTo>
                    <a:lnTo>
                      <a:pt x="0" y="1129"/>
                    </a:lnTo>
                    <a:lnTo>
                      <a:pt x="226" y="1374"/>
                    </a:lnTo>
                    <a:lnTo>
                      <a:pt x="678" y="922"/>
                    </a:lnTo>
                    <a:lnTo>
                      <a:pt x="1130" y="1374"/>
                    </a:lnTo>
                    <a:lnTo>
                      <a:pt x="1374" y="1129"/>
                    </a:lnTo>
                    <a:lnTo>
                      <a:pt x="923" y="678"/>
                    </a:lnTo>
                    <a:lnTo>
                      <a:pt x="1374" y="226"/>
                    </a:lnTo>
                    <a:lnTo>
                      <a:pt x="1130" y="0"/>
                    </a:lnTo>
                    <a:lnTo>
                      <a:pt x="678" y="452"/>
                    </a:lnTo>
                    <a:lnTo>
                      <a:pt x="2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3"/>
              <p:cNvSpPr/>
              <p:nvPr/>
            </p:nvSpPr>
            <p:spPr>
              <a:xfrm>
                <a:off x="7885844" y="599598"/>
                <a:ext cx="233936" cy="231823"/>
              </a:xfrm>
              <a:custGeom>
                <a:avLst/>
                <a:gdLst/>
                <a:ahLst/>
                <a:cxnLst/>
                <a:rect l="l" t="t" r="r" b="b"/>
                <a:pathLst>
                  <a:path w="2109" h="2090" extrusionOk="0">
                    <a:moveTo>
                      <a:pt x="1" y="0"/>
                    </a:moveTo>
                    <a:lnTo>
                      <a:pt x="1"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3"/>
              <p:cNvSpPr/>
              <p:nvPr/>
            </p:nvSpPr>
            <p:spPr>
              <a:xfrm>
                <a:off x="7923446" y="637200"/>
                <a:ext cx="158841" cy="156619"/>
              </a:xfrm>
              <a:custGeom>
                <a:avLst/>
                <a:gdLst/>
                <a:ahLst/>
                <a:cxnLst/>
                <a:rect l="l" t="t" r="r" b="b"/>
                <a:pathLst>
                  <a:path w="1432" h="1412" extrusionOk="0">
                    <a:moveTo>
                      <a:pt x="1356" y="132"/>
                    </a:moveTo>
                    <a:lnTo>
                      <a:pt x="1356" y="1356"/>
                    </a:lnTo>
                    <a:lnTo>
                      <a:pt x="76" y="1356"/>
                    </a:lnTo>
                    <a:lnTo>
                      <a:pt x="76" y="132"/>
                    </a:lnTo>
                    <a:close/>
                    <a:moveTo>
                      <a:pt x="0" y="0"/>
                    </a:moveTo>
                    <a:lnTo>
                      <a:pt x="0" y="1412"/>
                    </a:lnTo>
                    <a:lnTo>
                      <a:pt x="1431" y="141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3"/>
              <p:cNvSpPr/>
              <p:nvPr/>
            </p:nvSpPr>
            <p:spPr>
              <a:xfrm>
                <a:off x="7626954" y="599598"/>
                <a:ext cx="233936" cy="231823"/>
              </a:xfrm>
              <a:custGeom>
                <a:avLst/>
                <a:gdLst/>
                <a:ahLst/>
                <a:cxnLst/>
                <a:rect l="l" t="t" r="r" b="b"/>
                <a:pathLst>
                  <a:path w="2109" h="2090" extrusionOk="0">
                    <a:moveTo>
                      <a:pt x="0" y="0"/>
                    </a:moveTo>
                    <a:lnTo>
                      <a:pt x="0"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3"/>
              <p:cNvSpPr/>
              <p:nvPr/>
            </p:nvSpPr>
            <p:spPr>
              <a:xfrm>
                <a:off x="7664556" y="779178"/>
                <a:ext cx="158730" cy="14641"/>
              </a:xfrm>
              <a:custGeom>
                <a:avLst/>
                <a:gdLst/>
                <a:ahLst/>
                <a:cxnLst/>
                <a:rect l="l" t="t" r="r" b="b"/>
                <a:pathLst>
                  <a:path w="1431" h="132" extrusionOk="0">
                    <a:moveTo>
                      <a:pt x="0" y="0"/>
                    </a:moveTo>
                    <a:lnTo>
                      <a:pt x="0" y="132"/>
                    </a:lnTo>
                    <a:lnTo>
                      <a:pt x="1431" y="13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69" name="Google Shape;769;p13"/>
            <p:cNvCxnSpPr/>
            <p:nvPr/>
          </p:nvCxnSpPr>
          <p:spPr>
            <a:xfrm>
              <a:off x="550125" y="1070000"/>
              <a:ext cx="8049000" cy="0"/>
            </a:xfrm>
            <a:prstGeom prst="straightConnector1">
              <a:avLst/>
            </a:prstGeom>
            <a:noFill/>
            <a:ln w="19050" cap="flat" cmpd="sng">
              <a:solidFill>
                <a:schemeClr val="accent1"/>
              </a:solidFill>
              <a:prstDash val="solid"/>
              <a:round/>
              <a:headEnd type="none" w="med" len="med"/>
              <a:tailEnd type="none" w="med" len="med"/>
            </a:ln>
          </p:spPr>
        </p:cxnSp>
      </p:grpSp>
      <p:sp>
        <p:nvSpPr>
          <p:cNvPr id="770" name="Google Shape;770;p13"/>
          <p:cNvSpPr txBox="1">
            <a:spLocks noGrp="1"/>
          </p:cNvSpPr>
          <p:nvPr>
            <p:ph type="subTitle" idx="1"/>
          </p:nvPr>
        </p:nvSpPr>
        <p:spPr>
          <a:xfrm>
            <a:off x="1870788" y="1497328"/>
            <a:ext cx="2639100" cy="228600"/>
          </a:xfrm>
          <a:prstGeom prst="rect">
            <a:avLst/>
          </a:prstGeom>
          <a:effectLst>
            <a:outerShdw dist="19050" dir="5400000" algn="bl" rotWithShape="0">
              <a:schemeClr val="lt1">
                <a:alpha val="50000"/>
              </a:schemeClr>
            </a:outerShdw>
          </a:effectLst>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latin typeface="Work Sans"/>
                <a:ea typeface="Work Sans"/>
                <a:cs typeface="Work Sans"/>
                <a:sym typeface="Work Sans"/>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71" name="Google Shape;771;p13"/>
          <p:cNvSpPr txBox="1">
            <a:spLocks noGrp="1"/>
          </p:cNvSpPr>
          <p:nvPr>
            <p:ph type="subTitle" idx="2"/>
          </p:nvPr>
        </p:nvSpPr>
        <p:spPr>
          <a:xfrm>
            <a:off x="1870788" y="1865233"/>
            <a:ext cx="2255700" cy="39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atin typeface="Work Sans"/>
                <a:ea typeface="Work Sans"/>
                <a:cs typeface="Work Sans"/>
                <a:sym typeface="Work Sans"/>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72" name="Google Shape;772;p13"/>
          <p:cNvSpPr txBox="1">
            <a:spLocks noGrp="1"/>
          </p:cNvSpPr>
          <p:nvPr>
            <p:ph type="subTitle" idx="3"/>
          </p:nvPr>
        </p:nvSpPr>
        <p:spPr>
          <a:xfrm>
            <a:off x="1870788" y="3184237"/>
            <a:ext cx="2639100" cy="228600"/>
          </a:xfrm>
          <a:prstGeom prst="rect">
            <a:avLst/>
          </a:prstGeom>
          <a:effectLst>
            <a:outerShdw dist="19050" dir="5400000" algn="bl" rotWithShape="0">
              <a:schemeClr val="lt1">
                <a:alpha val="50000"/>
              </a:schemeClr>
            </a:outerShdw>
          </a:effectLst>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latin typeface="Work Sans"/>
                <a:ea typeface="Work Sans"/>
                <a:cs typeface="Work Sans"/>
                <a:sym typeface="Work Sans"/>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73" name="Google Shape;773;p13"/>
          <p:cNvSpPr txBox="1">
            <a:spLocks noGrp="1"/>
          </p:cNvSpPr>
          <p:nvPr>
            <p:ph type="subTitle" idx="4"/>
          </p:nvPr>
        </p:nvSpPr>
        <p:spPr>
          <a:xfrm>
            <a:off x="1870788" y="3548672"/>
            <a:ext cx="2255700" cy="40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74" name="Google Shape;774;p13"/>
          <p:cNvSpPr txBox="1">
            <a:spLocks noGrp="1"/>
          </p:cNvSpPr>
          <p:nvPr>
            <p:ph type="title" hasCustomPrompt="1"/>
          </p:nvPr>
        </p:nvSpPr>
        <p:spPr>
          <a:xfrm>
            <a:off x="927586" y="1716525"/>
            <a:ext cx="894900" cy="327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Font typeface="Arial"/>
              <a:buNone/>
              <a:defRPr sz="23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775" name="Google Shape;775;p13"/>
          <p:cNvSpPr txBox="1">
            <a:spLocks noGrp="1"/>
          </p:cNvSpPr>
          <p:nvPr>
            <p:ph type="title" idx="5" hasCustomPrompt="1"/>
          </p:nvPr>
        </p:nvSpPr>
        <p:spPr>
          <a:xfrm>
            <a:off x="977236" y="3421344"/>
            <a:ext cx="7956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Font typeface="Arial"/>
              <a:buNone/>
              <a:defRPr sz="23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776" name="Google Shape;776;p13"/>
          <p:cNvSpPr txBox="1">
            <a:spLocks noGrp="1"/>
          </p:cNvSpPr>
          <p:nvPr>
            <p:ph type="title" idx="6"/>
          </p:nvPr>
        </p:nvSpPr>
        <p:spPr>
          <a:xfrm>
            <a:off x="548700" y="548640"/>
            <a:ext cx="8046600" cy="502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Font typeface="Dosis"/>
              <a:buNone/>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777" name="Google Shape;777;p13"/>
          <p:cNvSpPr txBox="1">
            <a:spLocks noGrp="1"/>
          </p:cNvSpPr>
          <p:nvPr>
            <p:ph type="subTitle" idx="7"/>
          </p:nvPr>
        </p:nvSpPr>
        <p:spPr>
          <a:xfrm>
            <a:off x="5686221" y="1497325"/>
            <a:ext cx="2639100" cy="228600"/>
          </a:xfrm>
          <a:prstGeom prst="rect">
            <a:avLst/>
          </a:prstGeom>
          <a:effectLst>
            <a:outerShdw dist="19050" dir="5400000" algn="bl" rotWithShape="0">
              <a:schemeClr val="lt1">
                <a:alpha val="50000"/>
              </a:schemeClr>
            </a:outerShdw>
          </a:effectLst>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latin typeface="Work Sans"/>
                <a:ea typeface="Work Sans"/>
                <a:cs typeface="Work Sans"/>
                <a:sym typeface="Work Sans"/>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78" name="Google Shape;778;p13"/>
          <p:cNvSpPr txBox="1">
            <a:spLocks noGrp="1"/>
          </p:cNvSpPr>
          <p:nvPr>
            <p:ph type="subTitle" idx="8"/>
          </p:nvPr>
        </p:nvSpPr>
        <p:spPr>
          <a:xfrm>
            <a:off x="5686221" y="1865233"/>
            <a:ext cx="2255700" cy="39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79" name="Google Shape;779;p13"/>
          <p:cNvSpPr txBox="1">
            <a:spLocks noGrp="1"/>
          </p:cNvSpPr>
          <p:nvPr>
            <p:ph type="subTitle" idx="9"/>
          </p:nvPr>
        </p:nvSpPr>
        <p:spPr>
          <a:xfrm>
            <a:off x="5686221" y="3184225"/>
            <a:ext cx="2639100" cy="228600"/>
          </a:xfrm>
          <a:prstGeom prst="rect">
            <a:avLst/>
          </a:prstGeom>
          <a:effectLst>
            <a:outerShdw dist="19050" dir="5400000" algn="bl" rotWithShape="0">
              <a:schemeClr val="lt1">
                <a:alpha val="50000"/>
              </a:schemeClr>
            </a:outerShdw>
          </a:effectLst>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latin typeface="Work Sans"/>
                <a:ea typeface="Work Sans"/>
                <a:cs typeface="Work Sans"/>
                <a:sym typeface="Work Sans"/>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80" name="Google Shape;780;p13"/>
          <p:cNvSpPr txBox="1">
            <a:spLocks noGrp="1"/>
          </p:cNvSpPr>
          <p:nvPr>
            <p:ph type="subTitle" idx="13"/>
          </p:nvPr>
        </p:nvSpPr>
        <p:spPr>
          <a:xfrm>
            <a:off x="5686221" y="3548672"/>
            <a:ext cx="2255700" cy="40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81" name="Google Shape;781;p13"/>
          <p:cNvSpPr txBox="1">
            <a:spLocks noGrp="1"/>
          </p:cNvSpPr>
          <p:nvPr>
            <p:ph type="title" idx="14" hasCustomPrompt="1"/>
          </p:nvPr>
        </p:nvSpPr>
        <p:spPr>
          <a:xfrm>
            <a:off x="4759907" y="1734075"/>
            <a:ext cx="894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Font typeface="Arial"/>
              <a:buNone/>
              <a:defRPr sz="23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782" name="Google Shape;782;p13"/>
          <p:cNvSpPr txBox="1">
            <a:spLocks noGrp="1"/>
          </p:cNvSpPr>
          <p:nvPr>
            <p:ph type="title" idx="15" hasCustomPrompt="1"/>
          </p:nvPr>
        </p:nvSpPr>
        <p:spPr>
          <a:xfrm>
            <a:off x="4758857" y="3421344"/>
            <a:ext cx="8961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Font typeface="Arial"/>
              <a:buNone/>
              <a:defRPr sz="23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783" name="Google Shape;783;p13"/>
          <p:cNvSpPr/>
          <p:nvPr/>
        </p:nvSpPr>
        <p:spPr>
          <a:xfrm>
            <a:off x="3154925" y="-2535275"/>
            <a:ext cx="2834100" cy="28341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3"/>
          <p:cNvSpPr/>
          <p:nvPr/>
        </p:nvSpPr>
        <p:spPr>
          <a:xfrm flipH="1">
            <a:off x="163075" y="0"/>
            <a:ext cx="202500" cy="202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3"/>
          <p:cNvSpPr/>
          <p:nvPr/>
        </p:nvSpPr>
        <p:spPr>
          <a:xfrm flipH="1">
            <a:off x="8753050" y="2028600"/>
            <a:ext cx="202500" cy="202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3"/>
          <p:cNvSpPr/>
          <p:nvPr/>
        </p:nvSpPr>
        <p:spPr>
          <a:xfrm flipH="1">
            <a:off x="8900300" y="133465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3"/>
          <p:cNvSpPr/>
          <p:nvPr/>
        </p:nvSpPr>
        <p:spPr>
          <a:xfrm flipH="1">
            <a:off x="8900300" y="377305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3"/>
          <p:cNvSpPr/>
          <p:nvPr/>
        </p:nvSpPr>
        <p:spPr>
          <a:xfrm flipH="1">
            <a:off x="198175" y="2615025"/>
            <a:ext cx="132300" cy="132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3"/>
          <p:cNvSpPr/>
          <p:nvPr/>
        </p:nvSpPr>
        <p:spPr>
          <a:xfrm flipH="1">
            <a:off x="162775" y="1319625"/>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CUSTOM_8">
    <p:bg>
      <p:bgPr>
        <a:gradFill>
          <a:gsLst>
            <a:gs pos="0">
              <a:srgbClr val="762EE1"/>
            </a:gs>
            <a:gs pos="38000">
              <a:srgbClr val="B26FFB"/>
            </a:gs>
            <a:gs pos="100000">
              <a:schemeClr val="lt2"/>
            </a:gs>
          </a:gsLst>
          <a:lin ang="5400700" scaled="0"/>
        </a:gradFill>
        <a:effectLst/>
      </p:bgPr>
    </p:bg>
    <p:spTree>
      <p:nvGrpSpPr>
        <p:cNvPr id="1" name="Shape 790"/>
        <p:cNvGrpSpPr/>
        <p:nvPr/>
      </p:nvGrpSpPr>
      <p:grpSpPr>
        <a:xfrm>
          <a:off x="0" y="0"/>
          <a:ext cx="0" cy="0"/>
          <a:chOff x="0" y="0"/>
          <a:chExt cx="0" cy="0"/>
        </a:xfrm>
      </p:grpSpPr>
      <p:sp>
        <p:nvSpPr>
          <p:cNvPr id="791" name="Google Shape;791;p14"/>
          <p:cNvSpPr/>
          <p:nvPr/>
        </p:nvSpPr>
        <p:spPr>
          <a:xfrm>
            <a:off x="3744107" y="-894443"/>
            <a:ext cx="1655787" cy="1655735"/>
          </a:xfrm>
          <a:custGeom>
            <a:avLst/>
            <a:gdLst/>
            <a:ahLst/>
            <a:cxnLst/>
            <a:rect l="l" t="t" r="r" b="b"/>
            <a:pathLst>
              <a:path w="31965" h="31964" extrusionOk="0">
                <a:moveTo>
                  <a:pt x="15869" y="0"/>
                </a:moveTo>
                <a:lnTo>
                  <a:pt x="15869" y="15116"/>
                </a:lnTo>
                <a:lnTo>
                  <a:pt x="11954" y="508"/>
                </a:lnTo>
                <a:lnTo>
                  <a:pt x="11747" y="565"/>
                </a:lnTo>
                <a:lnTo>
                  <a:pt x="15662" y="15172"/>
                </a:lnTo>
                <a:lnTo>
                  <a:pt x="8095" y="2089"/>
                </a:lnTo>
                <a:lnTo>
                  <a:pt x="7907" y="2202"/>
                </a:lnTo>
                <a:lnTo>
                  <a:pt x="15455" y="15285"/>
                </a:lnTo>
                <a:lnTo>
                  <a:pt x="4763" y="4593"/>
                </a:lnTo>
                <a:lnTo>
                  <a:pt x="4613" y="4763"/>
                </a:lnTo>
                <a:lnTo>
                  <a:pt x="15305" y="15455"/>
                </a:lnTo>
                <a:lnTo>
                  <a:pt x="2203" y="7887"/>
                </a:lnTo>
                <a:lnTo>
                  <a:pt x="2090" y="8094"/>
                </a:lnTo>
                <a:lnTo>
                  <a:pt x="15192" y="15643"/>
                </a:lnTo>
                <a:lnTo>
                  <a:pt x="584" y="11727"/>
                </a:lnTo>
                <a:lnTo>
                  <a:pt x="528" y="11953"/>
                </a:lnTo>
                <a:lnTo>
                  <a:pt x="15135" y="15869"/>
                </a:lnTo>
                <a:lnTo>
                  <a:pt x="1" y="15869"/>
                </a:lnTo>
                <a:lnTo>
                  <a:pt x="1" y="16095"/>
                </a:lnTo>
                <a:lnTo>
                  <a:pt x="15135" y="16095"/>
                </a:lnTo>
                <a:lnTo>
                  <a:pt x="528" y="20010"/>
                </a:lnTo>
                <a:lnTo>
                  <a:pt x="584" y="20236"/>
                </a:lnTo>
                <a:lnTo>
                  <a:pt x="15192" y="16321"/>
                </a:lnTo>
                <a:lnTo>
                  <a:pt x="2090" y="23869"/>
                </a:lnTo>
                <a:lnTo>
                  <a:pt x="2203" y="24076"/>
                </a:lnTo>
                <a:lnTo>
                  <a:pt x="15305" y="16509"/>
                </a:lnTo>
                <a:lnTo>
                  <a:pt x="4613" y="27201"/>
                </a:lnTo>
                <a:lnTo>
                  <a:pt x="4763" y="27370"/>
                </a:lnTo>
                <a:lnTo>
                  <a:pt x="15455" y="16678"/>
                </a:lnTo>
                <a:lnTo>
                  <a:pt x="7907" y="29761"/>
                </a:lnTo>
                <a:lnTo>
                  <a:pt x="8095" y="29874"/>
                </a:lnTo>
                <a:lnTo>
                  <a:pt x="15662" y="16791"/>
                </a:lnTo>
                <a:lnTo>
                  <a:pt x="11747" y="31399"/>
                </a:lnTo>
                <a:lnTo>
                  <a:pt x="11954" y="31455"/>
                </a:lnTo>
                <a:lnTo>
                  <a:pt x="15869" y="16848"/>
                </a:lnTo>
                <a:lnTo>
                  <a:pt x="15869" y="31963"/>
                </a:lnTo>
                <a:lnTo>
                  <a:pt x="16095" y="31963"/>
                </a:lnTo>
                <a:lnTo>
                  <a:pt x="16095" y="16848"/>
                </a:lnTo>
                <a:lnTo>
                  <a:pt x="20011" y="31455"/>
                </a:lnTo>
                <a:lnTo>
                  <a:pt x="20237" y="31399"/>
                </a:lnTo>
                <a:lnTo>
                  <a:pt x="16321" y="16791"/>
                </a:lnTo>
                <a:lnTo>
                  <a:pt x="23889" y="29874"/>
                </a:lnTo>
                <a:lnTo>
                  <a:pt x="24077" y="29761"/>
                </a:lnTo>
                <a:lnTo>
                  <a:pt x="16509" y="16678"/>
                </a:lnTo>
                <a:lnTo>
                  <a:pt x="27202" y="27370"/>
                </a:lnTo>
                <a:lnTo>
                  <a:pt x="27371" y="27201"/>
                </a:lnTo>
                <a:lnTo>
                  <a:pt x="16679" y="16509"/>
                </a:lnTo>
                <a:lnTo>
                  <a:pt x="29780" y="24076"/>
                </a:lnTo>
                <a:lnTo>
                  <a:pt x="29893" y="23869"/>
                </a:lnTo>
                <a:lnTo>
                  <a:pt x="16792" y="16321"/>
                </a:lnTo>
                <a:lnTo>
                  <a:pt x="31399" y="20236"/>
                </a:lnTo>
                <a:lnTo>
                  <a:pt x="31456" y="20010"/>
                </a:lnTo>
                <a:lnTo>
                  <a:pt x="16848" y="16095"/>
                </a:lnTo>
                <a:lnTo>
                  <a:pt x="31964" y="16095"/>
                </a:lnTo>
                <a:lnTo>
                  <a:pt x="31964" y="15869"/>
                </a:lnTo>
                <a:lnTo>
                  <a:pt x="16848" y="15869"/>
                </a:lnTo>
                <a:lnTo>
                  <a:pt x="31456" y="11953"/>
                </a:lnTo>
                <a:lnTo>
                  <a:pt x="31399" y="11727"/>
                </a:lnTo>
                <a:lnTo>
                  <a:pt x="16792" y="15643"/>
                </a:lnTo>
                <a:lnTo>
                  <a:pt x="29893" y="8094"/>
                </a:lnTo>
                <a:lnTo>
                  <a:pt x="29780" y="7887"/>
                </a:lnTo>
                <a:lnTo>
                  <a:pt x="16679" y="15455"/>
                </a:lnTo>
                <a:lnTo>
                  <a:pt x="27371" y="4763"/>
                </a:lnTo>
                <a:lnTo>
                  <a:pt x="27202" y="4593"/>
                </a:lnTo>
                <a:lnTo>
                  <a:pt x="16509" y="15285"/>
                </a:lnTo>
                <a:lnTo>
                  <a:pt x="24077" y="2202"/>
                </a:lnTo>
                <a:lnTo>
                  <a:pt x="23889" y="2089"/>
                </a:lnTo>
                <a:lnTo>
                  <a:pt x="16321" y="15172"/>
                </a:lnTo>
                <a:lnTo>
                  <a:pt x="20237" y="565"/>
                </a:lnTo>
                <a:lnTo>
                  <a:pt x="20011" y="508"/>
                </a:lnTo>
                <a:lnTo>
                  <a:pt x="16095" y="15116"/>
                </a:lnTo>
                <a:lnTo>
                  <a:pt x="160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 name="Google Shape;792;p14"/>
          <p:cNvGrpSpPr/>
          <p:nvPr/>
        </p:nvGrpSpPr>
        <p:grpSpPr>
          <a:xfrm>
            <a:off x="-40476" y="-2695110"/>
            <a:ext cx="9224952" cy="9652775"/>
            <a:chOff x="10011600" y="-3416550"/>
            <a:chExt cx="2886225" cy="2886250"/>
          </a:xfrm>
        </p:grpSpPr>
        <p:sp>
          <p:nvSpPr>
            <p:cNvPr id="793" name="Google Shape;793;p14"/>
            <p:cNvSpPr/>
            <p:nvPr/>
          </p:nvSpPr>
          <p:spPr>
            <a:xfrm>
              <a:off x="10011600" y="-3416550"/>
              <a:ext cx="2886225" cy="2886250"/>
            </a:xfrm>
            <a:custGeom>
              <a:avLst/>
              <a:gdLst/>
              <a:ahLst/>
              <a:cxnLst/>
              <a:rect l="l" t="t" r="r" b="b"/>
              <a:pathLst>
                <a:path w="115449" h="115450" extrusionOk="0">
                  <a:moveTo>
                    <a:pt x="10485" y="246"/>
                  </a:moveTo>
                  <a:lnTo>
                    <a:pt x="10485" y="10486"/>
                  </a:lnTo>
                  <a:lnTo>
                    <a:pt x="245" y="10486"/>
                  </a:lnTo>
                  <a:lnTo>
                    <a:pt x="245" y="246"/>
                  </a:lnTo>
                  <a:close/>
                  <a:moveTo>
                    <a:pt x="20951" y="246"/>
                  </a:moveTo>
                  <a:lnTo>
                    <a:pt x="20951" y="10486"/>
                  </a:lnTo>
                  <a:lnTo>
                    <a:pt x="10711" y="10486"/>
                  </a:lnTo>
                  <a:lnTo>
                    <a:pt x="10711" y="246"/>
                  </a:lnTo>
                  <a:close/>
                  <a:moveTo>
                    <a:pt x="31436" y="246"/>
                  </a:moveTo>
                  <a:lnTo>
                    <a:pt x="31436" y="10486"/>
                  </a:lnTo>
                  <a:lnTo>
                    <a:pt x="21177" y="10486"/>
                  </a:lnTo>
                  <a:lnTo>
                    <a:pt x="21177" y="246"/>
                  </a:lnTo>
                  <a:close/>
                  <a:moveTo>
                    <a:pt x="41902" y="246"/>
                  </a:moveTo>
                  <a:lnTo>
                    <a:pt x="41902" y="10486"/>
                  </a:lnTo>
                  <a:lnTo>
                    <a:pt x="31662" y="10486"/>
                  </a:lnTo>
                  <a:lnTo>
                    <a:pt x="31662" y="246"/>
                  </a:lnTo>
                  <a:close/>
                  <a:moveTo>
                    <a:pt x="52369" y="246"/>
                  </a:moveTo>
                  <a:lnTo>
                    <a:pt x="52369" y="10486"/>
                  </a:lnTo>
                  <a:lnTo>
                    <a:pt x="42128" y="10486"/>
                  </a:lnTo>
                  <a:lnTo>
                    <a:pt x="42128" y="246"/>
                  </a:lnTo>
                  <a:close/>
                  <a:moveTo>
                    <a:pt x="62854" y="246"/>
                  </a:moveTo>
                  <a:lnTo>
                    <a:pt x="62854" y="10486"/>
                  </a:lnTo>
                  <a:lnTo>
                    <a:pt x="52613" y="10486"/>
                  </a:lnTo>
                  <a:lnTo>
                    <a:pt x="52613" y="246"/>
                  </a:lnTo>
                  <a:close/>
                  <a:moveTo>
                    <a:pt x="73320" y="246"/>
                  </a:moveTo>
                  <a:lnTo>
                    <a:pt x="73320" y="10486"/>
                  </a:lnTo>
                  <a:lnTo>
                    <a:pt x="63080" y="10486"/>
                  </a:lnTo>
                  <a:lnTo>
                    <a:pt x="63080" y="246"/>
                  </a:lnTo>
                  <a:close/>
                  <a:moveTo>
                    <a:pt x="83805" y="246"/>
                  </a:moveTo>
                  <a:lnTo>
                    <a:pt x="83805" y="10486"/>
                  </a:lnTo>
                  <a:lnTo>
                    <a:pt x="73546" y="10486"/>
                  </a:lnTo>
                  <a:lnTo>
                    <a:pt x="73546" y="246"/>
                  </a:lnTo>
                  <a:close/>
                  <a:moveTo>
                    <a:pt x="94271" y="246"/>
                  </a:moveTo>
                  <a:lnTo>
                    <a:pt x="94271" y="10486"/>
                  </a:lnTo>
                  <a:lnTo>
                    <a:pt x="84031" y="10486"/>
                  </a:lnTo>
                  <a:lnTo>
                    <a:pt x="84031" y="246"/>
                  </a:lnTo>
                  <a:close/>
                  <a:moveTo>
                    <a:pt x="104737" y="246"/>
                  </a:moveTo>
                  <a:lnTo>
                    <a:pt x="104737" y="10486"/>
                  </a:lnTo>
                  <a:lnTo>
                    <a:pt x="94497" y="10486"/>
                  </a:lnTo>
                  <a:lnTo>
                    <a:pt x="94497" y="246"/>
                  </a:lnTo>
                  <a:close/>
                  <a:moveTo>
                    <a:pt x="115222" y="246"/>
                  </a:moveTo>
                  <a:lnTo>
                    <a:pt x="115222" y="10486"/>
                  </a:lnTo>
                  <a:lnTo>
                    <a:pt x="104982" y="10486"/>
                  </a:lnTo>
                  <a:lnTo>
                    <a:pt x="104982" y="246"/>
                  </a:lnTo>
                  <a:close/>
                  <a:moveTo>
                    <a:pt x="10485" y="10712"/>
                  </a:moveTo>
                  <a:lnTo>
                    <a:pt x="10485" y="20952"/>
                  </a:lnTo>
                  <a:lnTo>
                    <a:pt x="245" y="20952"/>
                  </a:lnTo>
                  <a:lnTo>
                    <a:pt x="245" y="10712"/>
                  </a:lnTo>
                  <a:close/>
                  <a:moveTo>
                    <a:pt x="20951" y="10712"/>
                  </a:moveTo>
                  <a:lnTo>
                    <a:pt x="20951" y="20952"/>
                  </a:lnTo>
                  <a:lnTo>
                    <a:pt x="10711" y="20952"/>
                  </a:lnTo>
                  <a:lnTo>
                    <a:pt x="10711" y="10712"/>
                  </a:lnTo>
                  <a:close/>
                  <a:moveTo>
                    <a:pt x="31436" y="10712"/>
                  </a:moveTo>
                  <a:lnTo>
                    <a:pt x="31436" y="20952"/>
                  </a:lnTo>
                  <a:lnTo>
                    <a:pt x="21177" y="20952"/>
                  </a:lnTo>
                  <a:lnTo>
                    <a:pt x="21177" y="10712"/>
                  </a:lnTo>
                  <a:close/>
                  <a:moveTo>
                    <a:pt x="41902" y="10712"/>
                  </a:moveTo>
                  <a:lnTo>
                    <a:pt x="41902" y="20952"/>
                  </a:lnTo>
                  <a:lnTo>
                    <a:pt x="31662" y="20952"/>
                  </a:lnTo>
                  <a:lnTo>
                    <a:pt x="31662" y="10712"/>
                  </a:lnTo>
                  <a:close/>
                  <a:moveTo>
                    <a:pt x="52369" y="10712"/>
                  </a:moveTo>
                  <a:lnTo>
                    <a:pt x="52369" y="20952"/>
                  </a:lnTo>
                  <a:lnTo>
                    <a:pt x="42128" y="20952"/>
                  </a:lnTo>
                  <a:lnTo>
                    <a:pt x="42128" y="10712"/>
                  </a:lnTo>
                  <a:close/>
                  <a:moveTo>
                    <a:pt x="62854" y="10712"/>
                  </a:moveTo>
                  <a:lnTo>
                    <a:pt x="62854" y="20952"/>
                  </a:lnTo>
                  <a:lnTo>
                    <a:pt x="52613" y="20952"/>
                  </a:lnTo>
                  <a:lnTo>
                    <a:pt x="52613" y="10712"/>
                  </a:lnTo>
                  <a:close/>
                  <a:moveTo>
                    <a:pt x="73320" y="10712"/>
                  </a:moveTo>
                  <a:lnTo>
                    <a:pt x="73320" y="20952"/>
                  </a:lnTo>
                  <a:lnTo>
                    <a:pt x="63080" y="20952"/>
                  </a:lnTo>
                  <a:lnTo>
                    <a:pt x="63080" y="10712"/>
                  </a:lnTo>
                  <a:close/>
                  <a:moveTo>
                    <a:pt x="83805" y="10712"/>
                  </a:moveTo>
                  <a:lnTo>
                    <a:pt x="83805" y="20952"/>
                  </a:lnTo>
                  <a:lnTo>
                    <a:pt x="73546" y="20952"/>
                  </a:lnTo>
                  <a:lnTo>
                    <a:pt x="73546" y="10712"/>
                  </a:lnTo>
                  <a:close/>
                  <a:moveTo>
                    <a:pt x="94271" y="10712"/>
                  </a:moveTo>
                  <a:lnTo>
                    <a:pt x="94271" y="20952"/>
                  </a:lnTo>
                  <a:lnTo>
                    <a:pt x="84031" y="20952"/>
                  </a:lnTo>
                  <a:lnTo>
                    <a:pt x="84031" y="10712"/>
                  </a:lnTo>
                  <a:close/>
                  <a:moveTo>
                    <a:pt x="104737" y="10712"/>
                  </a:moveTo>
                  <a:lnTo>
                    <a:pt x="104737" y="20952"/>
                  </a:lnTo>
                  <a:lnTo>
                    <a:pt x="94497" y="20952"/>
                  </a:lnTo>
                  <a:lnTo>
                    <a:pt x="94497" y="10712"/>
                  </a:lnTo>
                  <a:close/>
                  <a:moveTo>
                    <a:pt x="115222" y="10712"/>
                  </a:moveTo>
                  <a:lnTo>
                    <a:pt x="115222" y="20952"/>
                  </a:lnTo>
                  <a:lnTo>
                    <a:pt x="104982" y="20952"/>
                  </a:lnTo>
                  <a:lnTo>
                    <a:pt x="104982" y="10712"/>
                  </a:lnTo>
                  <a:close/>
                  <a:moveTo>
                    <a:pt x="10485" y="21178"/>
                  </a:moveTo>
                  <a:lnTo>
                    <a:pt x="10485" y="31437"/>
                  </a:lnTo>
                  <a:lnTo>
                    <a:pt x="245" y="31437"/>
                  </a:lnTo>
                  <a:lnTo>
                    <a:pt x="245" y="21178"/>
                  </a:lnTo>
                  <a:close/>
                  <a:moveTo>
                    <a:pt x="20951" y="21178"/>
                  </a:moveTo>
                  <a:lnTo>
                    <a:pt x="20951" y="31437"/>
                  </a:lnTo>
                  <a:lnTo>
                    <a:pt x="10711" y="31437"/>
                  </a:lnTo>
                  <a:lnTo>
                    <a:pt x="10711" y="21178"/>
                  </a:lnTo>
                  <a:close/>
                  <a:moveTo>
                    <a:pt x="31436" y="21178"/>
                  </a:moveTo>
                  <a:lnTo>
                    <a:pt x="31436" y="31437"/>
                  </a:lnTo>
                  <a:lnTo>
                    <a:pt x="21177" y="31437"/>
                  </a:lnTo>
                  <a:lnTo>
                    <a:pt x="21177" y="21178"/>
                  </a:lnTo>
                  <a:close/>
                  <a:moveTo>
                    <a:pt x="41902" y="21178"/>
                  </a:moveTo>
                  <a:lnTo>
                    <a:pt x="41902" y="31437"/>
                  </a:lnTo>
                  <a:lnTo>
                    <a:pt x="31662" y="31437"/>
                  </a:lnTo>
                  <a:lnTo>
                    <a:pt x="31662" y="21178"/>
                  </a:lnTo>
                  <a:close/>
                  <a:moveTo>
                    <a:pt x="52369" y="21178"/>
                  </a:moveTo>
                  <a:lnTo>
                    <a:pt x="52369" y="31437"/>
                  </a:lnTo>
                  <a:lnTo>
                    <a:pt x="42128" y="31437"/>
                  </a:lnTo>
                  <a:lnTo>
                    <a:pt x="42128" y="21178"/>
                  </a:lnTo>
                  <a:close/>
                  <a:moveTo>
                    <a:pt x="62854" y="21178"/>
                  </a:moveTo>
                  <a:lnTo>
                    <a:pt x="62854" y="31437"/>
                  </a:lnTo>
                  <a:lnTo>
                    <a:pt x="52613" y="31437"/>
                  </a:lnTo>
                  <a:lnTo>
                    <a:pt x="52613" y="21178"/>
                  </a:lnTo>
                  <a:close/>
                  <a:moveTo>
                    <a:pt x="73320" y="21178"/>
                  </a:moveTo>
                  <a:lnTo>
                    <a:pt x="73320" y="31437"/>
                  </a:lnTo>
                  <a:lnTo>
                    <a:pt x="63080" y="31437"/>
                  </a:lnTo>
                  <a:lnTo>
                    <a:pt x="63080" y="21178"/>
                  </a:lnTo>
                  <a:close/>
                  <a:moveTo>
                    <a:pt x="83805" y="21178"/>
                  </a:moveTo>
                  <a:lnTo>
                    <a:pt x="83805" y="31437"/>
                  </a:lnTo>
                  <a:lnTo>
                    <a:pt x="73546" y="31437"/>
                  </a:lnTo>
                  <a:lnTo>
                    <a:pt x="73546" y="21178"/>
                  </a:lnTo>
                  <a:close/>
                  <a:moveTo>
                    <a:pt x="94271" y="21178"/>
                  </a:moveTo>
                  <a:lnTo>
                    <a:pt x="94271" y="31437"/>
                  </a:lnTo>
                  <a:lnTo>
                    <a:pt x="84031" y="31437"/>
                  </a:lnTo>
                  <a:lnTo>
                    <a:pt x="84031" y="21178"/>
                  </a:lnTo>
                  <a:close/>
                  <a:moveTo>
                    <a:pt x="104737" y="21178"/>
                  </a:moveTo>
                  <a:lnTo>
                    <a:pt x="104737" y="31437"/>
                  </a:lnTo>
                  <a:lnTo>
                    <a:pt x="94497" y="31437"/>
                  </a:lnTo>
                  <a:lnTo>
                    <a:pt x="94497" y="21178"/>
                  </a:lnTo>
                  <a:close/>
                  <a:moveTo>
                    <a:pt x="115222" y="21178"/>
                  </a:moveTo>
                  <a:lnTo>
                    <a:pt x="115222" y="31437"/>
                  </a:lnTo>
                  <a:lnTo>
                    <a:pt x="104982" y="31437"/>
                  </a:lnTo>
                  <a:lnTo>
                    <a:pt x="104982" y="21178"/>
                  </a:lnTo>
                  <a:close/>
                  <a:moveTo>
                    <a:pt x="10485" y="31663"/>
                  </a:moveTo>
                  <a:lnTo>
                    <a:pt x="10485" y="41903"/>
                  </a:lnTo>
                  <a:lnTo>
                    <a:pt x="245" y="41903"/>
                  </a:lnTo>
                  <a:lnTo>
                    <a:pt x="245" y="31663"/>
                  </a:lnTo>
                  <a:close/>
                  <a:moveTo>
                    <a:pt x="20951" y="31663"/>
                  </a:moveTo>
                  <a:lnTo>
                    <a:pt x="20951" y="41903"/>
                  </a:lnTo>
                  <a:lnTo>
                    <a:pt x="10711" y="41903"/>
                  </a:lnTo>
                  <a:lnTo>
                    <a:pt x="10711" y="31663"/>
                  </a:lnTo>
                  <a:close/>
                  <a:moveTo>
                    <a:pt x="31436" y="31663"/>
                  </a:moveTo>
                  <a:lnTo>
                    <a:pt x="31436" y="41903"/>
                  </a:lnTo>
                  <a:lnTo>
                    <a:pt x="21177" y="41903"/>
                  </a:lnTo>
                  <a:lnTo>
                    <a:pt x="21177" y="31663"/>
                  </a:lnTo>
                  <a:close/>
                  <a:moveTo>
                    <a:pt x="41902" y="31663"/>
                  </a:moveTo>
                  <a:lnTo>
                    <a:pt x="41902" y="41903"/>
                  </a:lnTo>
                  <a:lnTo>
                    <a:pt x="31662" y="41903"/>
                  </a:lnTo>
                  <a:lnTo>
                    <a:pt x="31662" y="31663"/>
                  </a:lnTo>
                  <a:close/>
                  <a:moveTo>
                    <a:pt x="52369" y="31663"/>
                  </a:moveTo>
                  <a:lnTo>
                    <a:pt x="52369" y="41903"/>
                  </a:lnTo>
                  <a:lnTo>
                    <a:pt x="42128" y="41903"/>
                  </a:lnTo>
                  <a:lnTo>
                    <a:pt x="42128" y="31663"/>
                  </a:lnTo>
                  <a:close/>
                  <a:moveTo>
                    <a:pt x="62854" y="31663"/>
                  </a:moveTo>
                  <a:lnTo>
                    <a:pt x="62854" y="41903"/>
                  </a:lnTo>
                  <a:lnTo>
                    <a:pt x="52613" y="41903"/>
                  </a:lnTo>
                  <a:lnTo>
                    <a:pt x="52613" y="31663"/>
                  </a:lnTo>
                  <a:close/>
                  <a:moveTo>
                    <a:pt x="73320" y="31663"/>
                  </a:moveTo>
                  <a:lnTo>
                    <a:pt x="73320" y="41903"/>
                  </a:lnTo>
                  <a:lnTo>
                    <a:pt x="63080" y="41903"/>
                  </a:lnTo>
                  <a:lnTo>
                    <a:pt x="63080" y="31663"/>
                  </a:lnTo>
                  <a:close/>
                  <a:moveTo>
                    <a:pt x="83805" y="31663"/>
                  </a:moveTo>
                  <a:lnTo>
                    <a:pt x="83805" y="41903"/>
                  </a:lnTo>
                  <a:lnTo>
                    <a:pt x="73546" y="41903"/>
                  </a:lnTo>
                  <a:lnTo>
                    <a:pt x="73546" y="31663"/>
                  </a:lnTo>
                  <a:close/>
                  <a:moveTo>
                    <a:pt x="94271" y="31663"/>
                  </a:moveTo>
                  <a:lnTo>
                    <a:pt x="94271" y="41903"/>
                  </a:lnTo>
                  <a:lnTo>
                    <a:pt x="84031" y="41903"/>
                  </a:lnTo>
                  <a:lnTo>
                    <a:pt x="84031" y="31663"/>
                  </a:lnTo>
                  <a:close/>
                  <a:moveTo>
                    <a:pt x="104737" y="31663"/>
                  </a:moveTo>
                  <a:lnTo>
                    <a:pt x="104737" y="41903"/>
                  </a:lnTo>
                  <a:lnTo>
                    <a:pt x="94497" y="41903"/>
                  </a:lnTo>
                  <a:lnTo>
                    <a:pt x="94497" y="31663"/>
                  </a:lnTo>
                  <a:close/>
                  <a:moveTo>
                    <a:pt x="115222" y="31663"/>
                  </a:moveTo>
                  <a:lnTo>
                    <a:pt x="115222" y="41903"/>
                  </a:lnTo>
                  <a:lnTo>
                    <a:pt x="104982" y="41903"/>
                  </a:lnTo>
                  <a:lnTo>
                    <a:pt x="104982" y="31663"/>
                  </a:lnTo>
                  <a:close/>
                  <a:moveTo>
                    <a:pt x="10485" y="42129"/>
                  </a:moveTo>
                  <a:lnTo>
                    <a:pt x="10485" y="52370"/>
                  </a:lnTo>
                  <a:lnTo>
                    <a:pt x="245" y="52370"/>
                  </a:lnTo>
                  <a:lnTo>
                    <a:pt x="245" y="42129"/>
                  </a:lnTo>
                  <a:close/>
                  <a:moveTo>
                    <a:pt x="20951" y="42129"/>
                  </a:moveTo>
                  <a:lnTo>
                    <a:pt x="20951" y="52370"/>
                  </a:lnTo>
                  <a:lnTo>
                    <a:pt x="10711" y="52370"/>
                  </a:lnTo>
                  <a:lnTo>
                    <a:pt x="10711" y="42129"/>
                  </a:lnTo>
                  <a:close/>
                  <a:moveTo>
                    <a:pt x="31436" y="42129"/>
                  </a:moveTo>
                  <a:lnTo>
                    <a:pt x="31436" y="52370"/>
                  </a:lnTo>
                  <a:lnTo>
                    <a:pt x="21177" y="52370"/>
                  </a:lnTo>
                  <a:lnTo>
                    <a:pt x="21177" y="42129"/>
                  </a:lnTo>
                  <a:close/>
                  <a:moveTo>
                    <a:pt x="41902" y="42129"/>
                  </a:moveTo>
                  <a:lnTo>
                    <a:pt x="41902" y="52370"/>
                  </a:lnTo>
                  <a:lnTo>
                    <a:pt x="31662" y="52370"/>
                  </a:lnTo>
                  <a:lnTo>
                    <a:pt x="31662" y="42129"/>
                  </a:lnTo>
                  <a:close/>
                  <a:moveTo>
                    <a:pt x="52369" y="42129"/>
                  </a:moveTo>
                  <a:lnTo>
                    <a:pt x="52369" y="52370"/>
                  </a:lnTo>
                  <a:lnTo>
                    <a:pt x="42128" y="52370"/>
                  </a:lnTo>
                  <a:lnTo>
                    <a:pt x="42128" y="42129"/>
                  </a:lnTo>
                  <a:close/>
                  <a:moveTo>
                    <a:pt x="62854" y="42129"/>
                  </a:moveTo>
                  <a:lnTo>
                    <a:pt x="62854" y="52370"/>
                  </a:lnTo>
                  <a:lnTo>
                    <a:pt x="52613" y="52370"/>
                  </a:lnTo>
                  <a:lnTo>
                    <a:pt x="52613" y="42129"/>
                  </a:lnTo>
                  <a:close/>
                  <a:moveTo>
                    <a:pt x="73320" y="42129"/>
                  </a:moveTo>
                  <a:lnTo>
                    <a:pt x="73320" y="52370"/>
                  </a:lnTo>
                  <a:lnTo>
                    <a:pt x="63080" y="52370"/>
                  </a:lnTo>
                  <a:lnTo>
                    <a:pt x="63080" y="42129"/>
                  </a:lnTo>
                  <a:close/>
                  <a:moveTo>
                    <a:pt x="83805" y="42129"/>
                  </a:moveTo>
                  <a:lnTo>
                    <a:pt x="83805" y="52370"/>
                  </a:lnTo>
                  <a:lnTo>
                    <a:pt x="73546" y="52370"/>
                  </a:lnTo>
                  <a:lnTo>
                    <a:pt x="73546" y="42129"/>
                  </a:lnTo>
                  <a:close/>
                  <a:moveTo>
                    <a:pt x="94271" y="42129"/>
                  </a:moveTo>
                  <a:lnTo>
                    <a:pt x="94271" y="52370"/>
                  </a:lnTo>
                  <a:lnTo>
                    <a:pt x="84031" y="52370"/>
                  </a:lnTo>
                  <a:lnTo>
                    <a:pt x="84031" y="42129"/>
                  </a:lnTo>
                  <a:close/>
                  <a:moveTo>
                    <a:pt x="104737" y="42129"/>
                  </a:moveTo>
                  <a:lnTo>
                    <a:pt x="104737" y="52370"/>
                  </a:lnTo>
                  <a:lnTo>
                    <a:pt x="94497" y="52370"/>
                  </a:lnTo>
                  <a:lnTo>
                    <a:pt x="94497" y="42129"/>
                  </a:lnTo>
                  <a:close/>
                  <a:moveTo>
                    <a:pt x="115222" y="42129"/>
                  </a:moveTo>
                  <a:lnTo>
                    <a:pt x="115222" y="52370"/>
                  </a:lnTo>
                  <a:lnTo>
                    <a:pt x="104982" y="52370"/>
                  </a:lnTo>
                  <a:lnTo>
                    <a:pt x="104982" y="42129"/>
                  </a:lnTo>
                  <a:close/>
                  <a:moveTo>
                    <a:pt x="10485" y="52614"/>
                  </a:moveTo>
                  <a:lnTo>
                    <a:pt x="10485" y="62855"/>
                  </a:lnTo>
                  <a:lnTo>
                    <a:pt x="245" y="62855"/>
                  </a:lnTo>
                  <a:lnTo>
                    <a:pt x="245" y="52614"/>
                  </a:lnTo>
                  <a:close/>
                  <a:moveTo>
                    <a:pt x="20951" y="52614"/>
                  </a:moveTo>
                  <a:lnTo>
                    <a:pt x="20951" y="62855"/>
                  </a:lnTo>
                  <a:lnTo>
                    <a:pt x="10711" y="62855"/>
                  </a:lnTo>
                  <a:lnTo>
                    <a:pt x="10711" y="52614"/>
                  </a:lnTo>
                  <a:close/>
                  <a:moveTo>
                    <a:pt x="31436" y="52614"/>
                  </a:moveTo>
                  <a:lnTo>
                    <a:pt x="31436" y="62855"/>
                  </a:lnTo>
                  <a:lnTo>
                    <a:pt x="21177" y="62855"/>
                  </a:lnTo>
                  <a:lnTo>
                    <a:pt x="21177" y="52614"/>
                  </a:lnTo>
                  <a:close/>
                  <a:moveTo>
                    <a:pt x="41902" y="52614"/>
                  </a:moveTo>
                  <a:lnTo>
                    <a:pt x="41902" y="62855"/>
                  </a:lnTo>
                  <a:lnTo>
                    <a:pt x="31662" y="62855"/>
                  </a:lnTo>
                  <a:lnTo>
                    <a:pt x="31662" y="52614"/>
                  </a:lnTo>
                  <a:close/>
                  <a:moveTo>
                    <a:pt x="52369" y="52614"/>
                  </a:moveTo>
                  <a:lnTo>
                    <a:pt x="52369" y="62855"/>
                  </a:lnTo>
                  <a:lnTo>
                    <a:pt x="42128" y="62855"/>
                  </a:lnTo>
                  <a:lnTo>
                    <a:pt x="42128" y="52614"/>
                  </a:lnTo>
                  <a:close/>
                  <a:moveTo>
                    <a:pt x="62854" y="52614"/>
                  </a:moveTo>
                  <a:lnTo>
                    <a:pt x="62854" y="62855"/>
                  </a:lnTo>
                  <a:lnTo>
                    <a:pt x="52613" y="62855"/>
                  </a:lnTo>
                  <a:lnTo>
                    <a:pt x="52613" y="52614"/>
                  </a:lnTo>
                  <a:close/>
                  <a:moveTo>
                    <a:pt x="73320" y="52614"/>
                  </a:moveTo>
                  <a:lnTo>
                    <a:pt x="73320" y="62855"/>
                  </a:lnTo>
                  <a:lnTo>
                    <a:pt x="63080" y="62855"/>
                  </a:lnTo>
                  <a:lnTo>
                    <a:pt x="63080" y="52614"/>
                  </a:lnTo>
                  <a:close/>
                  <a:moveTo>
                    <a:pt x="83805" y="52614"/>
                  </a:moveTo>
                  <a:lnTo>
                    <a:pt x="83805" y="62855"/>
                  </a:lnTo>
                  <a:lnTo>
                    <a:pt x="73546" y="62855"/>
                  </a:lnTo>
                  <a:lnTo>
                    <a:pt x="73546" y="52614"/>
                  </a:lnTo>
                  <a:close/>
                  <a:moveTo>
                    <a:pt x="94271" y="52614"/>
                  </a:moveTo>
                  <a:lnTo>
                    <a:pt x="94271" y="62855"/>
                  </a:lnTo>
                  <a:lnTo>
                    <a:pt x="84031" y="62855"/>
                  </a:lnTo>
                  <a:lnTo>
                    <a:pt x="84031" y="52614"/>
                  </a:lnTo>
                  <a:close/>
                  <a:moveTo>
                    <a:pt x="104737" y="52614"/>
                  </a:moveTo>
                  <a:lnTo>
                    <a:pt x="104737" y="62855"/>
                  </a:lnTo>
                  <a:lnTo>
                    <a:pt x="94497" y="62855"/>
                  </a:lnTo>
                  <a:lnTo>
                    <a:pt x="94497" y="52614"/>
                  </a:lnTo>
                  <a:close/>
                  <a:moveTo>
                    <a:pt x="115222" y="52614"/>
                  </a:moveTo>
                  <a:lnTo>
                    <a:pt x="115222" y="62855"/>
                  </a:lnTo>
                  <a:lnTo>
                    <a:pt x="104982" y="62855"/>
                  </a:lnTo>
                  <a:lnTo>
                    <a:pt x="104982" y="52614"/>
                  </a:lnTo>
                  <a:close/>
                  <a:moveTo>
                    <a:pt x="10485" y="63080"/>
                  </a:moveTo>
                  <a:lnTo>
                    <a:pt x="10485" y="73321"/>
                  </a:lnTo>
                  <a:lnTo>
                    <a:pt x="245" y="73321"/>
                  </a:lnTo>
                  <a:lnTo>
                    <a:pt x="245" y="63080"/>
                  </a:lnTo>
                  <a:close/>
                  <a:moveTo>
                    <a:pt x="20951" y="63080"/>
                  </a:moveTo>
                  <a:lnTo>
                    <a:pt x="20951" y="73321"/>
                  </a:lnTo>
                  <a:lnTo>
                    <a:pt x="10711" y="73321"/>
                  </a:lnTo>
                  <a:lnTo>
                    <a:pt x="10711" y="63080"/>
                  </a:lnTo>
                  <a:close/>
                  <a:moveTo>
                    <a:pt x="31436" y="63080"/>
                  </a:moveTo>
                  <a:lnTo>
                    <a:pt x="31436" y="73321"/>
                  </a:lnTo>
                  <a:lnTo>
                    <a:pt x="21177" y="73321"/>
                  </a:lnTo>
                  <a:lnTo>
                    <a:pt x="21177" y="63080"/>
                  </a:lnTo>
                  <a:close/>
                  <a:moveTo>
                    <a:pt x="41902" y="63080"/>
                  </a:moveTo>
                  <a:lnTo>
                    <a:pt x="41902" y="73321"/>
                  </a:lnTo>
                  <a:lnTo>
                    <a:pt x="31662" y="73321"/>
                  </a:lnTo>
                  <a:lnTo>
                    <a:pt x="31662" y="63080"/>
                  </a:lnTo>
                  <a:close/>
                  <a:moveTo>
                    <a:pt x="52369" y="63080"/>
                  </a:moveTo>
                  <a:lnTo>
                    <a:pt x="52369" y="73321"/>
                  </a:lnTo>
                  <a:lnTo>
                    <a:pt x="42128" y="73321"/>
                  </a:lnTo>
                  <a:lnTo>
                    <a:pt x="42128" y="63080"/>
                  </a:lnTo>
                  <a:close/>
                  <a:moveTo>
                    <a:pt x="62854" y="63080"/>
                  </a:moveTo>
                  <a:lnTo>
                    <a:pt x="62854" y="73321"/>
                  </a:lnTo>
                  <a:lnTo>
                    <a:pt x="52613" y="73321"/>
                  </a:lnTo>
                  <a:lnTo>
                    <a:pt x="52613" y="63080"/>
                  </a:lnTo>
                  <a:close/>
                  <a:moveTo>
                    <a:pt x="73320" y="63080"/>
                  </a:moveTo>
                  <a:lnTo>
                    <a:pt x="73320" y="73321"/>
                  </a:lnTo>
                  <a:lnTo>
                    <a:pt x="63080" y="73321"/>
                  </a:lnTo>
                  <a:lnTo>
                    <a:pt x="63080" y="63080"/>
                  </a:lnTo>
                  <a:close/>
                  <a:moveTo>
                    <a:pt x="83805" y="63080"/>
                  </a:moveTo>
                  <a:lnTo>
                    <a:pt x="83805" y="73321"/>
                  </a:lnTo>
                  <a:lnTo>
                    <a:pt x="73546" y="73321"/>
                  </a:lnTo>
                  <a:lnTo>
                    <a:pt x="73546" y="63080"/>
                  </a:lnTo>
                  <a:close/>
                  <a:moveTo>
                    <a:pt x="94271" y="63080"/>
                  </a:moveTo>
                  <a:lnTo>
                    <a:pt x="94271" y="73321"/>
                  </a:lnTo>
                  <a:lnTo>
                    <a:pt x="84031" y="73321"/>
                  </a:lnTo>
                  <a:lnTo>
                    <a:pt x="84031" y="63080"/>
                  </a:lnTo>
                  <a:close/>
                  <a:moveTo>
                    <a:pt x="104737" y="63080"/>
                  </a:moveTo>
                  <a:lnTo>
                    <a:pt x="104737" y="73321"/>
                  </a:lnTo>
                  <a:lnTo>
                    <a:pt x="94497" y="73321"/>
                  </a:lnTo>
                  <a:lnTo>
                    <a:pt x="94497" y="63080"/>
                  </a:lnTo>
                  <a:close/>
                  <a:moveTo>
                    <a:pt x="115222" y="63080"/>
                  </a:moveTo>
                  <a:lnTo>
                    <a:pt x="115222" y="73321"/>
                  </a:lnTo>
                  <a:lnTo>
                    <a:pt x="104982" y="73321"/>
                  </a:lnTo>
                  <a:lnTo>
                    <a:pt x="104982" y="63080"/>
                  </a:lnTo>
                  <a:close/>
                  <a:moveTo>
                    <a:pt x="10485" y="73547"/>
                  </a:moveTo>
                  <a:lnTo>
                    <a:pt x="10485" y="83806"/>
                  </a:lnTo>
                  <a:lnTo>
                    <a:pt x="245" y="83806"/>
                  </a:lnTo>
                  <a:lnTo>
                    <a:pt x="245" y="73547"/>
                  </a:lnTo>
                  <a:close/>
                  <a:moveTo>
                    <a:pt x="20951" y="73547"/>
                  </a:moveTo>
                  <a:lnTo>
                    <a:pt x="20951" y="83806"/>
                  </a:lnTo>
                  <a:lnTo>
                    <a:pt x="10711" y="83806"/>
                  </a:lnTo>
                  <a:lnTo>
                    <a:pt x="10711" y="73547"/>
                  </a:lnTo>
                  <a:close/>
                  <a:moveTo>
                    <a:pt x="31436" y="73547"/>
                  </a:moveTo>
                  <a:lnTo>
                    <a:pt x="31436" y="83806"/>
                  </a:lnTo>
                  <a:lnTo>
                    <a:pt x="21177" y="83806"/>
                  </a:lnTo>
                  <a:lnTo>
                    <a:pt x="21177" y="73547"/>
                  </a:lnTo>
                  <a:close/>
                  <a:moveTo>
                    <a:pt x="41902" y="73547"/>
                  </a:moveTo>
                  <a:lnTo>
                    <a:pt x="41902" y="83806"/>
                  </a:lnTo>
                  <a:lnTo>
                    <a:pt x="31662" y="83806"/>
                  </a:lnTo>
                  <a:lnTo>
                    <a:pt x="31662" y="73547"/>
                  </a:lnTo>
                  <a:close/>
                  <a:moveTo>
                    <a:pt x="52369" y="73547"/>
                  </a:moveTo>
                  <a:lnTo>
                    <a:pt x="52369" y="83806"/>
                  </a:lnTo>
                  <a:lnTo>
                    <a:pt x="42128" y="83806"/>
                  </a:lnTo>
                  <a:lnTo>
                    <a:pt x="42128" y="73547"/>
                  </a:lnTo>
                  <a:close/>
                  <a:moveTo>
                    <a:pt x="62854" y="73547"/>
                  </a:moveTo>
                  <a:lnTo>
                    <a:pt x="62854" y="83806"/>
                  </a:lnTo>
                  <a:lnTo>
                    <a:pt x="52613" y="83806"/>
                  </a:lnTo>
                  <a:lnTo>
                    <a:pt x="52613" y="73547"/>
                  </a:lnTo>
                  <a:close/>
                  <a:moveTo>
                    <a:pt x="73320" y="73547"/>
                  </a:moveTo>
                  <a:lnTo>
                    <a:pt x="73320" y="83806"/>
                  </a:lnTo>
                  <a:lnTo>
                    <a:pt x="63080" y="83806"/>
                  </a:lnTo>
                  <a:lnTo>
                    <a:pt x="63080" y="73547"/>
                  </a:lnTo>
                  <a:close/>
                  <a:moveTo>
                    <a:pt x="83805" y="73547"/>
                  </a:moveTo>
                  <a:lnTo>
                    <a:pt x="83805" y="83806"/>
                  </a:lnTo>
                  <a:lnTo>
                    <a:pt x="73546" y="83806"/>
                  </a:lnTo>
                  <a:lnTo>
                    <a:pt x="73546" y="73547"/>
                  </a:lnTo>
                  <a:close/>
                  <a:moveTo>
                    <a:pt x="94271" y="73547"/>
                  </a:moveTo>
                  <a:lnTo>
                    <a:pt x="94271" y="83806"/>
                  </a:lnTo>
                  <a:lnTo>
                    <a:pt x="84031" y="83806"/>
                  </a:lnTo>
                  <a:lnTo>
                    <a:pt x="84031" y="73547"/>
                  </a:lnTo>
                  <a:close/>
                  <a:moveTo>
                    <a:pt x="104737" y="73547"/>
                  </a:moveTo>
                  <a:lnTo>
                    <a:pt x="104737" y="83806"/>
                  </a:lnTo>
                  <a:lnTo>
                    <a:pt x="94497" y="83806"/>
                  </a:lnTo>
                  <a:lnTo>
                    <a:pt x="94497" y="73547"/>
                  </a:lnTo>
                  <a:close/>
                  <a:moveTo>
                    <a:pt x="115222" y="73547"/>
                  </a:moveTo>
                  <a:lnTo>
                    <a:pt x="115222" y="83806"/>
                  </a:lnTo>
                  <a:lnTo>
                    <a:pt x="104982" y="83806"/>
                  </a:lnTo>
                  <a:lnTo>
                    <a:pt x="104982" y="73547"/>
                  </a:lnTo>
                  <a:close/>
                  <a:moveTo>
                    <a:pt x="10485" y="84032"/>
                  </a:moveTo>
                  <a:lnTo>
                    <a:pt x="10485" y="94272"/>
                  </a:lnTo>
                  <a:lnTo>
                    <a:pt x="245" y="94272"/>
                  </a:lnTo>
                  <a:lnTo>
                    <a:pt x="245" y="84032"/>
                  </a:lnTo>
                  <a:close/>
                  <a:moveTo>
                    <a:pt x="20951" y="84032"/>
                  </a:moveTo>
                  <a:lnTo>
                    <a:pt x="20951" y="94272"/>
                  </a:lnTo>
                  <a:lnTo>
                    <a:pt x="10711" y="94272"/>
                  </a:lnTo>
                  <a:lnTo>
                    <a:pt x="10711" y="84032"/>
                  </a:lnTo>
                  <a:close/>
                  <a:moveTo>
                    <a:pt x="31436" y="84032"/>
                  </a:moveTo>
                  <a:lnTo>
                    <a:pt x="31436" y="94272"/>
                  </a:lnTo>
                  <a:lnTo>
                    <a:pt x="21177" y="94272"/>
                  </a:lnTo>
                  <a:lnTo>
                    <a:pt x="21177" y="84032"/>
                  </a:lnTo>
                  <a:close/>
                  <a:moveTo>
                    <a:pt x="41902" y="84032"/>
                  </a:moveTo>
                  <a:lnTo>
                    <a:pt x="41902" y="94272"/>
                  </a:lnTo>
                  <a:lnTo>
                    <a:pt x="31662" y="94272"/>
                  </a:lnTo>
                  <a:lnTo>
                    <a:pt x="31662" y="84032"/>
                  </a:lnTo>
                  <a:close/>
                  <a:moveTo>
                    <a:pt x="52369" y="84032"/>
                  </a:moveTo>
                  <a:lnTo>
                    <a:pt x="52369" y="94272"/>
                  </a:lnTo>
                  <a:lnTo>
                    <a:pt x="42128" y="94272"/>
                  </a:lnTo>
                  <a:lnTo>
                    <a:pt x="42128" y="84032"/>
                  </a:lnTo>
                  <a:close/>
                  <a:moveTo>
                    <a:pt x="62854" y="84032"/>
                  </a:moveTo>
                  <a:lnTo>
                    <a:pt x="62854" y="94272"/>
                  </a:lnTo>
                  <a:lnTo>
                    <a:pt x="52613" y="94272"/>
                  </a:lnTo>
                  <a:lnTo>
                    <a:pt x="52613" y="84032"/>
                  </a:lnTo>
                  <a:close/>
                  <a:moveTo>
                    <a:pt x="73320" y="84032"/>
                  </a:moveTo>
                  <a:lnTo>
                    <a:pt x="73320" y="94272"/>
                  </a:lnTo>
                  <a:lnTo>
                    <a:pt x="63080" y="94272"/>
                  </a:lnTo>
                  <a:lnTo>
                    <a:pt x="63080" y="84032"/>
                  </a:lnTo>
                  <a:close/>
                  <a:moveTo>
                    <a:pt x="83805" y="84032"/>
                  </a:moveTo>
                  <a:lnTo>
                    <a:pt x="83805" y="94272"/>
                  </a:lnTo>
                  <a:lnTo>
                    <a:pt x="73546" y="94272"/>
                  </a:lnTo>
                  <a:lnTo>
                    <a:pt x="73546" y="84032"/>
                  </a:lnTo>
                  <a:close/>
                  <a:moveTo>
                    <a:pt x="94271" y="84032"/>
                  </a:moveTo>
                  <a:lnTo>
                    <a:pt x="94271" y="94272"/>
                  </a:lnTo>
                  <a:lnTo>
                    <a:pt x="84031" y="94272"/>
                  </a:lnTo>
                  <a:lnTo>
                    <a:pt x="84031" y="84032"/>
                  </a:lnTo>
                  <a:close/>
                  <a:moveTo>
                    <a:pt x="104737" y="84032"/>
                  </a:moveTo>
                  <a:lnTo>
                    <a:pt x="104737" y="94272"/>
                  </a:lnTo>
                  <a:lnTo>
                    <a:pt x="94497" y="94272"/>
                  </a:lnTo>
                  <a:lnTo>
                    <a:pt x="94497" y="84032"/>
                  </a:lnTo>
                  <a:close/>
                  <a:moveTo>
                    <a:pt x="115222" y="84032"/>
                  </a:moveTo>
                  <a:lnTo>
                    <a:pt x="115222" y="94272"/>
                  </a:lnTo>
                  <a:lnTo>
                    <a:pt x="104982" y="94272"/>
                  </a:lnTo>
                  <a:lnTo>
                    <a:pt x="104982" y="84032"/>
                  </a:lnTo>
                  <a:close/>
                  <a:moveTo>
                    <a:pt x="10485" y="94498"/>
                  </a:moveTo>
                  <a:lnTo>
                    <a:pt x="10485" y="104738"/>
                  </a:lnTo>
                  <a:lnTo>
                    <a:pt x="245" y="104738"/>
                  </a:lnTo>
                  <a:lnTo>
                    <a:pt x="245" y="94498"/>
                  </a:lnTo>
                  <a:close/>
                  <a:moveTo>
                    <a:pt x="20951" y="94498"/>
                  </a:moveTo>
                  <a:lnTo>
                    <a:pt x="20951" y="104738"/>
                  </a:lnTo>
                  <a:lnTo>
                    <a:pt x="10711" y="104738"/>
                  </a:lnTo>
                  <a:lnTo>
                    <a:pt x="10711" y="94498"/>
                  </a:lnTo>
                  <a:close/>
                  <a:moveTo>
                    <a:pt x="31436" y="94498"/>
                  </a:moveTo>
                  <a:lnTo>
                    <a:pt x="31436" y="104738"/>
                  </a:lnTo>
                  <a:lnTo>
                    <a:pt x="21177" y="104738"/>
                  </a:lnTo>
                  <a:lnTo>
                    <a:pt x="21177" y="94498"/>
                  </a:lnTo>
                  <a:close/>
                  <a:moveTo>
                    <a:pt x="41902" y="94498"/>
                  </a:moveTo>
                  <a:lnTo>
                    <a:pt x="41902" y="104738"/>
                  </a:lnTo>
                  <a:lnTo>
                    <a:pt x="31662" y="104738"/>
                  </a:lnTo>
                  <a:lnTo>
                    <a:pt x="31662" y="94498"/>
                  </a:lnTo>
                  <a:close/>
                  <a:moveTo>
                    <a:pt x="52369" y="94498"/>
                  </a:moveTo>
                  <a:lnTo>
                    <a:pt x="52369" y="104738"/>
                  </a:lnTo>
                  <a:lnTo>
                    <a:pt x="42128" y="104738"/>
                  </a:lnTo>
                  <a:lnTo>
                    <a:pt x="42128" y="94498"/>
                  </a:lnTo>
                  <a:close/>
                  <a:moveTo>
                    <a:pt x="62854" y="94498"/>
                  </a:moveTo>
                  <a:lnTo>
                    <a:pt x="62854" y="104738"/>
                  </a:lnTo>
                  <a:lnTo>
                    <a:pt x="52613" y="104738"/>
                  </a:lnTo>
                  <a:lnTo>
                    <a:pt x="52613" y="94498"/>
                  </a:lnTo>
                  <a:close/>
                  <a:moveTo>
                    <a:pt x="73320" y="94498"/>
                  </a:moveTo>
                  <a:lnTo>
                    <a:pt x="73320" y="104738"/>
                  </a:lnTo>
                  <a:lnTo>
                    <a:pt x="63080" y="104738"/>
                  </a:lnTo>
                  <a:lnTo>
                    <a:pt x="63080" y="94498"/>
                  </a:lnTo>
                  <a:close/>
                  <a:moveTo>
                    <a:pt x="83805" y="94498"/>
                  </a:moveTo>
                  <a:lnTo>
                    <a:pt x="83805" y="104738"/>
                  </a:lnTo>
                  <a:lnTo>
                    <a:pt x="73546" y="104738"/>
                  </a:lnTo>
                  <a:lnTo>
                    <a:pt x="73546" y="94498"/>
                  </a:lnTo>
                  <a:close/>
                  <a:moveTo>
                    <a:pt x="94271" y="94498"/>
                  </a:moveTo>
                  <a:lnTo>
                    <a:pt x="94271" y="104738"/>
                  </a:lnTo>
                  <a:lnTo>
                    <a:pt x="84031" y="104738"/>
                  </a:lnTo>
                  <a:lnTo>
                    <a:pt x="84031" y="94498"/>
                  </a:lnTo>
                  <a:close/>
                  <a:moveTo>
                    <a:pt x="104737" y="94498"/>
                  </a:moveTo>
                  <a:lnTo>
                    <a:pt x="104737" y="104738"/>
                  </a:lnTo>
                  <a:lnTo>
                    <a:pt x="94497" y="104738"/>
                  </a:lnTo>
                  <a:lnTo>
                    <a:pt x="94497" y="94498"/>
                  </a:lnTo>
                  <a:close/>
                  <a:moveTo>
                    <a:pt x="115222" y="94498"/>
                  </a:moveTo>
                  <a:lnTo>
                    <a:pt x="115222" y="104738"/>
                  </a:lnTo>
                  <a:lnTo>
                    <a:pt x="104982" y="104738"/>
                  </a:lnTo>
                  <a:lnTo>
                    <a:pt x="104982" y="94498"/>
                  </a:lnTo>
                  <a:close/>
                  <a:moveTo>
                    <a:pt x="10485" y="104983"/>
                  </a:moveTo>
                  <a:lnTo>
                    <a:pt x="10485" y="115223"/>
                  </a:lnTo>
                  <a:lnTo>
                    <a:pt x="245" y="115223"/>
                  </a:lnTo>
                  <a:lnTo>
                    <a:pt x="245" y="104983"/>
                  </a:lnTo>
                  <a:close/>
                  <a:moveTo>
                    <a:pt x="20951" y="104983"/>
                  </a:moveTo>
                  <a:lnTo>
                    <a:pt x="20951" y="115223"/>
                  </a:lnTo>
                  <a:lnTo>
                    <a:pt x="10711" y="115223"/>
                  </a:lnTo>
                  <a:lnTo>
                    <a:pt x="10711" y="104983"/>
                  </a:lnTo>
                  <a:close/>
                  <a:moveTo>
                    <a:pt x="31436" y="104983"/>
                  </a:moveTo>
                  <a:lnTo>
                    <a:pt x="31436" y="115223"/>
                  </a:lnTo>
                  <a:lnTo>
                    <a:pt x="21177" y="115223"/>
                  </a:lnTo>
                  <a:lnTo>
                    <a:pt x="21177" y="104983"/>
                  </a:lnTo>
                  <a:close/>
                  <a:moveTo>
                    <a:pt x="41902" y="104983"/>
                  </a:moveTo>
                  <a:lnTo>
                    <a:pt x="41902" y="115223"/>
                  </a:lnTo>
                  <a:lnTo>
                    <a:pt x="31662" y="115223"/>
                  </a:lnTo>
                  <a:lnTo>
                    <a:pt x="31662" y="104983"/>
                  </a:lnTo>
                  <a:close/>
                  <a:moveTo>
                    <a:pt x="52369" y="104983"/>
                  </a:moveTo>
                  <a:lnTo>
                    <a:pt x="52369" y="115223"/>
                  </a:lnTo>
                  <a:lnTo>
                    <a:pt x="42128" y="115223"/>
                  </a:lnTo>
                  <a:lnTo>
                    <a:pt x="42128" y="104983"/>
                  </a:lnTo>
                  <a:close/>
                  <a:moveTo>
                    <a:pt x="62854" y="104983"/>
                  </a:moveTo>
                  <a:lnTo>
                    <a:pt x="62854" y="115223"/>
                  </a:lnTo>
                  <a:lnTo>
                    <a:pt x="52613" y="115223"/>
                  </a:lnTo>
                  <a:lnTo>
                    <a:pt x="52613" y="104983"/>
                  </a:lnTo>
                  <a:close/>
                  <a:moveTo>
                    <a:pt x="73320" y="104983"/>
                  </a:moveTo>
                  <a:lnTo>
                    <a:pt x="73320" y="115223"/>
                  </a:lnTo>
                  <a:lnTo>
                    <a:pt x="63080" y="115223"/>
                  </a:lnTo>
                  <a:lnTo>
                    <a:pt x="63080" y="104983"/>
                  </a:lnTo>
                  <a:close/>
                  <a:moveTo>
                    <a:pt x="83805" y="104983"/>
                  </a:moveTo>
                  <a:lnTo>
                    <a:pt x="83805" y="115223"/>
                  </a:lnTo>
                  <a:lnTo>
                    <a:pt x="73546" y="115223"/>
                  </a:lnTo>
                  <a:lnTo>
                    <a:pt x="73546" y="104983"/>
                  </a:lnTo>
                  <a:close/>
                  <a:moveTo>
                    <a:pt x="94271" y="104983"/>
                  </a:moveTo>
                  <a:lnTo>
                    <a:pt x="94271" y="115223"/>
                  </a:lnTo>
                  <a:lnTo>
                    <a:pt x="84031" y="115223"/>
                  </a:lnTo>
                  <a:lnTo>
                    <a:pt x="84031" y="104983"/>
                  </a:lnTo>
                  <a:close/>
                  <a:moveTo>
                    <a:pt x="104737" y="104983"/>
                  </a:moveTo>
                  <a:lnTo>
                    <a:pt x="104737" y="115223"/>
                  </a:lnTo>
                  <a:lnTo>
                    <a:pt x="94497" y="115223"/>
                  </a:lnTo>
                  <a:lnTo>
                    <a:pt x="94497" y="104983"/>
                  </a:lnTo>
                  <a:close/>
                  <a:moveTo>
                    <a:pt x="115222" y="104983"/>
                  </a:moveTo>
                  <a:lnTo>
                    <a:pt x="115222" y="115223"/>
                  </a:lnTo>
                  <a:lnTo>
                    <a:pt x="104982" y="115223"/>
                  </a:lnTo>
                  <a:lnTo>
                    <a:pt x="104982" y="104983"/>
                  </a:lnTo>
                  <a:close/>
                  <a:moveTo>
                    <a:pt x="0" y="1"/>
                  </a:moveTo>
                  <a:lnTo>
                    <a:pt x="0" y="10486"/>
                  </a:lnTo>
                  <a:lnTo>
                    <a:pt x="0" y="10712"/>
                  </a:lnTo>
                  <a:lnTo>
                    <a:pt x="0" y="20952"/>
                  </a:lnTo>
                  <a:lnTo>
                    <a:pt x="0" y="21178"/>
                  </a:lnTo>
                  <a:lnTo>
                    <a:pt x="0" y="31437"/>
                  </a:lnTo>
                  <a:lnTo>
                    <a:pt x="0" y="31663"/>
                  </a:lnTo>
                  <a:lnTo>
                    <a:pt x="0" y="41903"/>
                  </a:lnTo>
                  <a:lnTo>
                    <a:pt x="0" y="42129"/>
                  </a:lnTo>
                  <a:lnTo>
                    <a:pt x="0" y="52370"/>
                  </a:lnTo>
                  <a:lnTo>
                    <a:pt x="0" y="52614"/>
                  </a:lnTo>
                  <a:lnTo>
                    <a:pt x="0" y="62855"/>
                  </a:lnTo>
                  <a:lnTo>
                    <a:pt x="0" y="63080"/>
                  </a:lnTo>
                  <a:lnTo>
                    <a:pt x="0" y="73321"/>
                  </a:lnTo>
                  <a:lnTo>
                    <a:pt x="0" y="73547"/>
                  </a:lnTo>
                  <a:lnTo>
                    <a:pt x="0" y="83806"/>
                  </a:lnTo>
                  <a:lnTo>
                    <a:pt x="0" y="84032"/>
                  </a:lnTo>
                  <a:lnTo>
                    <a:pt x="0" y="94272"/>
                  </a:lnTo>
                  <a:lnTo>
                    <a:pt x="0" y="94498"/>
                  </a:lnTo>
                  <a:lnTo>
                    <a:pt x="0" y="104738"/>
                  </a:lnTo>
                  <a:lnTo>
                    <a:pt x="0" y="104983"/>
                  </a:lnTo>
                  <a:lnTo>
                    <a:pt x="0" y="115449"/>
                  </a:lnTo>
                  <a:lnTo>
                    <a:pt x="115448" y="115449"/>
                  </a:lnTo>
                  <a:lnTo>
                    <a:pt x="115448" y="104983"/>
                  </a:lnTo>
                  <a:lnTo>
                    <a:pt x="115448" y="104738"/>
                  </a:lnTo>
                  <a:lnTo>
                    <a:pt x="115448" y="94498"/>
                  </a:lnTo>
                  <a:lnTo>
                    <a:pt x="115448" y="94272"/>
                  </a:lnTo>
                  <a:lnTo>
                    <a:pt x="115448" y="84032"/>
                  </a:lnTo>
                  <a:lnTo>
                    <a:pt x="115448" y="83806"/>
                  </a:lnTo>
                  <a:lnTo>
                    <a:pt x="115448" y="73547"/>
                  </a:lnTo>
                  <a:lnTo>
                    <a:pt x="115448" y="73321"/>
                  </a:lnTo>
                  <a:lnTo>
                    <a:pt x="115448" y="63080"/>
                  </a:lnTo>
                  <a:lnTo>
                    <a:pt x="115448" y="62855"/>
                  </a:lnTo>
                  <a:lnTo>
                    <a:pt x="115448" y="52614"/>
                  </a:lnTo>
                  <a:lnTo>
                    <a:pt x="115448" y="52370"/>
                  </a:lnTo>
                  <a:lnTo>
                    <a:pt x="115448" y="42129"/>
                  </a:lnTo>
                  <a:lnTo>
                    <a:pt x="115448" y="41903"/>
                  </a:lnTo>
                  <a:lnTo>
                    <a:pt x="115448" y="31663"/>
                  </a:lnTo>
                  <a:lnTo>
                    <a:pt x="115448" y="31437"/>
                  </a:lnTo>
                  <a:lnTo>
                    <a:pt x="115448" y="21178"/>
                  </a:lnTo>
                  <a:lnTo>
                    <a:pt x="115448" y="20952"/>
                  </a:lnTo>
                  <a:lnTo>
                    <a:pt x="115448" y="10712"/>
                  </a:lnTo>
                  <a:lnTo>
                    <a:pt x="115448" y="10486"/>
                  </a:lnTo>
                  <a:lnTo>
                    <a:pt x="1154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4"/>
            <p:cNvSpPr/>
            <p:nvPr/>
          </p:nvSpPr>
          <p:spPr>
            <a:xfrm>
              <a:off x="10017700" y="-792000"/>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4"/>
            <p:cNvSpPr/>
            <p:nvPr/>
          </p:nvSpPr>
          <p:spPr>
            <a:xfrm>
              <a:off x="10279350" y="-792000"/>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4"/>
            <p:cNvSpPr/>
            <p:nvPr/>
          </p:nvSpPr>
          <p:spPr>
            <a:xfrm>
              <a:off x="10541025" y="-792000"/>
              <a:ext cx="256500" cy="256050"/>
            </a:xfrm>
            <a:custGeom>
              <a:avLst/>
              <a:gdLst/>
              <a:ahLst/>
              <a:cxnLst/>
              <a:rect l="l" t="t" r="r" b="b"/>
              <a:pathLst>
                <a:path w="10260" h="10242" fill="none" extrusionOk="0">
                  <a:moveTo>
                    <a:pt x="0" y="10241"/>
                  </a:moveTo>
                  <a:lnTo>
                    <a:pt x="0" y="1"/>
                  </a:lnTo>
                  <a:lnTo>
                    <a:pt x="10259" y="1"/>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4"/>
            <p:cNvSpPr/>
            <p:nvPr/>
          </p:nvSpPr>
          <p:spPr>
            <a:xfrm>
              <a:off x="10803150" y="-792000"/>
              <a:ext cx="256025" cy="256050"/>
            </a:xfrm>
            <a:custGeom>
              <a:avLst/>
              <a:gdLst/>
              <a:ahLst/>
              <a:cxnLst/>
              <a:rect l="l" t="t" r="r" b="b"/>
              <a:pathLst>
                <a:path w="10241" h="10242" fill="none" extrusionOk="0">
                  <a:moveTo>
                    <a:pt x="0" y="10241"/>
                  </a:moveTo>
                  <a:lnTo>
                    <a:pt x="0" y="1"/>
                  </a:lnTo>
                  <a:lnTo>
                    <a:pt x="10240" y="1"/>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4"/>
            <p:cNvSpPr/>
            <p:nvPr/>
          </p:nvSpPr>
          <p:spPr>
            <a:xfrm>
              <a:off x="11064800" y="-792000"/>
              <a:ext cx="256025" cy="256050"/>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4"/>
            <p:cNvSpPr/>
            <p:nvPr/>
          </p:nvSpPr>
          <p:spPr>
            <a:xfrm>
              <a:off x="11326925" y="-792000"/>
              <a:ext cx="256025" cy="256050"/>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4"/>
            <p:cNvSpPr/>
            <p:nvPr/>
          </p:nvSpPr>
          <p:spPr>
            <a:xfrm>
              <a:off x="11588575" y="-792000"/>
              <a:ext cx="256025" cy="256050"/>
            </a:xfrm>
            <a:custGeom>
              <a:avLst/>
              <a:gdLst/>
              <a:ahLst/>
              <a:cxnLst/>
              <a:rect l="l" t="t" r="r" b="b"/>
              <a:pathLst>
                <a:path w="10241"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4"/>
            <p:cNvSpPr/>
            <p:nvPr/>
          </p:nvSpPr>
          <p:spPr>
            <a:xfrm>
              <a:off x="11850225" y="-792000"/>
              <a:ext cx="256500" cy="256050"/>
            </a:xfrm>
            <a:custGeom>
              <a:avLst/>
              <a:gdLst/>
              <a:ahLst/>
              <a:cxnLst/>
              <a:rect l="l" t="t" r="r" b="b"/>
              <a:pathLst>
                <a:path w="10260" h="10242" fill="none" extrusionOk="0">
                  <a:moveTo>
                    <a:pt x="1" y="10241"/>
                  </a:moveTo>
                  <a:lnTo>
                    <a:pt x="1" y="1"/>
                  </a:lnTo>
                  <a:lnTo>
                    <a:pt x="10260" y="1"/>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4"/>
            <p:cNvSpPr/>
            <p:nvPr/>
          </p:nvSpPr>
          <p:spPr>
            <a:xfrm>
              <a:off x="12112350" y="-792000"/>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4"/>
            <p:cNvSpPr/>
            <p:nvPr/>
          </p:nvSpPr>
          <p:spPr>
            <a:xfrm>
              <a:off x="12374000" y="-792000"/>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4"/>
            <p:cNvSpPr/>
            <p:nvPr/>
          </p:nvSpPr>
          <p:spPr>
            <a:xfrm>
              <a:off x="12636125" y="-792000"/>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4"/>
            <p:cNvSpPr/>
            <p:nvPr/>
          </p:nvSpPr>
          <p:spPr>
            <a:xfrm>
              <a:off x="10017700" y="-105412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4"/>
            <p:cNvSpPr/>
            <p:nvPr/>
          </p:nvSpPr>
          <p:spPr>
            <a:xfrm>
              <a:off x="10279350" y="-105412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4"/>
            <p:cNvSpPr/>
            <p:nvPr/>
          </p:nvSpPr>
          <p:spPr>
            <a:xfrm>
              <a:off x="10541025" y="-1054125"/>
              <a:ext cx="256500" cy="256050"/>
            </a:xfrm>
            <a:custGeom>
              <a:avLst/>
              <a:gdLst/>
              <a:ahLst/>
              <a:cxnLst/>
              <a:rect l="l" t="t" r="r" b="b"/>
              <a:pathLst>
                <a:path w="10260" h="10242" fill="none" extrusionOk="0">
                  <a:moveTo>
                    <a:pt x="0" y="10241"/>
                  </a:moveTo>
                  <a:lnTo>
                    <a:pt x="0" y="1"/>
                  </a:lnTo>
                  <a:lnTo>
                    <a:pt x="10259" y="1"/>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4"/>
            <p:cNvSpPr/>
            <p:nvPr/>
          </p:nvSpPr>
          <p:spPr>
            <a:xfrm>
              <a:off x="10803150" y="-1054125"/>
              <a:ext cx="256025" cy="256050"/>
            </a:xfrm>
            <a:custGeom>
              <a:avLst/>
              <a:gdLst/>
              <a:ahLst/>
              <a:cxnLst/>
              <a:rect l="l" t="t" r="r" b="b"/>
              <a:pathLst>
                <a:path w="10241" h="10242" fill="none" extrusionOk="0">
                  <a:moveTo>
                    <a:pt x="0" y="10241"/>
                  </a:moveTo>
                  <a:lnTo>
                    <a:pt x="0" y="1"/>
                  </a:lnTo>
                  <a:lnTo>
                    <a:pt x="10240" y="1"/>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4"/>
            <p:cNvSpPr/>
            <p:nvPr/>
          </p:nvSpPr>
          <p:spPr>
            <a:xfrm>
              <a:off x="11064800" y="-1054125"/>
              <a:ext cx="256025" cy="256050"/>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4"/>
            <p:cNvSpPr/>
            <p:nvPr/>
          </p:nvSpPr>
          <p:spPr>
            <a:xfrm>
              <a:off x="11326925" y="-1054125"/>
              <a:ext cx="256025" cy="256050"/>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4"/>
            <p:cNvSpPr/>
            <p:nvPr/>
          </p:nvSpPr>
          <p:spPr>
            <a:xfrm>
              <a:off x="11588575" y="-1054125"/>
              <a:ext cx="256025" cy="256050"/>
            </a:xfrm>
            <a:custGeom>
              <a:avLst/>
              <a:gdLst/>
              <a:ahLst/>
              <a:cxnLst/>
              <a:rect l="l" t="t" r="r" b="b"/>
              <a:pathLst>
                <a:path w="10241"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4"/>
            <p:cNvSpPr/>
            <p:nvPr/>
          </p:nvSpPr>
          <p:spPr>
            <a:xfrm>
              <a:off x="11850225" y="-1054125"/>
              <a:ext cx="256500" cy="256050"/>
            </a:xfrm>
            <a:custGeom>
              <a:avLst/>
              <a:gdLst/>
              <a:ahLst/>
              <a:cxnLst/>
              <a:rect l="l" t="t" r="r" b="b"/>
              <a:pathLst>
                <a:path w="10260" h="10242" fill="none" extrusionOk="0">
                  <a:moveTo>
                    <a:pt x="1" y="10241"/>
                  </a:moveTo>
                  <a:lnTo>
                    <a:pt x="1" y="1"/>
                  </a:lnTo>
                  <a:lnTo>
                    <a:pt x="10260" y="1"/>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4"/>
            <p:cNvSpPr/>
            <p:nvPr/>
          </p:nvSpPr>
          <p:spPr>
            <a:xfrm>
              <a:off x="12112350" y="-105412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4"/>
            <p:cNvSpPr/>
            <p:nvPr/>
          </p:nvSpPr>
          <p:spPr>
            <a:xfrm>
              <a:off x="12374000" y="-105412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4"/>
            <p:cNvSpPr/>
            <p:nvPr/>
          </p:nvSpPr>
          <p:spPr>
            <a:xfrm>
              <a:off x="12636125" y="-105412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4"/>
            <p:cNvSpPr/>
            <p:nvPr/>
          </p:nvSpPr>
          <p:spPr>
            <a:xfrm>
              <a:off x="10017700" y="-1315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4"/>
            <p:cNvSpPr/>
            <p:nvPr/>
          </p:nvSpPr>
          <p:spPr>
            <a:xfrm>
              <a:off x="10279350" y="-1315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4"/>
            <p:cNvSpPr/>
            <p:nvPr/>
          </p:nvSpPr>
          <p:spPr>
            <a:xfrm>
              <a:off x="10541025" y="-1315775"/>
              <a:ext cx="256500" cy="256050"/>
            </a:xfrm>
            <a:custGeom>
              <a:avLst/>
              <a:gdLst/>
              <a:ahLst/>
              <a:cxnLst/>
              <a:rect l="l" t="t" r="r" b="b"/>
              <a:pathLst>
                <a:path w="10260" h="10242" fill="none" extrusionOk="0">
                  <a:moveTo>
                    <a:pt x="0" y="10241"/>
                  </a:moveTo>
                  <a:lnTo>
                    <a:pt x="0" y="1"/>
                  </a:lnTo>
                  <a:lnTo>
                    <a:pt x="10259" y="1"/>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4"/>
            <p:cNvSpPr/>
            <p:nvPr/>
          </p:nvSpPr>
          <p:spPr>
            <a:xfrm>
              <a:off x="10803150" y="-1315775"/>
              <a:ext cx="256025" cy="256050"/>
            </a:xfrm>
            <a:custGeom>
              <a:avLst/>
              <a:gdLst/>
              <a:ahLst/>
              <a:cxnLst/>
              <a:rect l="l" t="t" r="r" b="b"/>
              <a:pathLst>
                <a:path w="10241" h="10242" fill="none" extrusionOk="0">
                  <a:moveTo>
                    <a:pt x="0" y="10241"/>
                  </a:moveTo>
                  <a:lnTo>
                    <a:pt x="0" y="1"/>
                  </a:lnTo>
                  <a:lnTo>
                    <a:pt x="10240" y="1"/>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4"/>
            <p:cNvSpPr/>
            <p:nvPr/>
          </p:nvSpPr>
          <p:spPr>
            <a:xfrm>
              <a:off x="11064800" y="-1315775"/>
              <a:ext cx="256025" cy="256050"/>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4"/>
            <p:cNvSpPr/>
            <p:nvPr/>
          </p:nvSpPr>
          <p:spPr>
            <a:xfrm>
              <a:off x="11326925" y="-1315775"/>
              <a:ext cx="256025" cy="256050"/>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4"/>
            <p:cNvSpPr/>
            <p:nvPr/>
          </p:nvSpPr>
          <p:spPr>
            <a:xfrm>
              <a:off x="11588575" y="-1315775"/>
              <a:ext cx="256025" cy="256050"/>
            </a:xfrm>
            <a:custGeom>
              <a:avLst/>
              <a:gdLst/>
              <a:ahLst/>
              <a:cxnLst/>
              <a:rect l="l" t="t" r="r" b="b"/>
              <a:pathLst>
                <a:path w="10241"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4"/>
            <p:cNvSpPr/>
            <p:nvPr/>
          </p:nvSpPr>
          <p:spPr>
            <a:xfrm>
              <a:off x="11850225" y="-1315775"/>
              <a:ext cx="256500" cy="256050"/>
            </a:xfrm>
            <a:custGeom>
              <a:avLst/>
              <a:gdLst/>
              <a:ahLst/>
              <a:cxnLst/>
              <a:rect l="l" t="t" r="r" b="b"/>
              <a:pathLst>
                <a:path w="10260" h="10242" fill="none" extrusionOk="0">
                  <a:moveTo>
                    <a:pt x="1" y="10241"/>
                  </a:moveTo>
                  <a:lnTo>
                    <a:pt x="1" y="1"/>
                  </a:lnTo>
                  <a:lnTo>
                    <a:pt x="10260" y="1"/>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4"/>
            <p:cNvSpPr/>
            <p:nvPr/>
          </p:nvSpPr>
          <p:spPr>
            <a:xfrm>
              <a:off x="12112350" y="-1315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4"/>
            <p:cNvSpPr/>
            <p:nvPr/>
          </p:nvSpPr>
          <p:spPr>
            <a:xfrm>
              <a:off x="12374000" y="-1315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4"/>
            <p:cNvSpPr/>
            <p:nvPr/>
          </p:nvSpPr>
          <p:spPr>
            <a:xfrm>
              <a:off x="12636125" y="-1315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4"/>
            <p:cNvSpPr/>
            <p:nvPr/>
          </p:nvSpPr>
          <p:spPr>
            <a:xfrm>
              <a:off x="10017700" y="-1577900"/>
              <a:ext cx="256050" cy="256500"/>
            </a:xfrm>
            <a:custGeom>
              <a:avLst/>
              <a:gdLst/>
              <a:ahLst/>
              <a:cxnLst/>
              <a:rect l="l" t="t" r="r" b="b"/>
              <a:pathLst>
                <a:path w="10242" h="10260" fill="none" extrusionOk="0">
                  <a:moveTo>
                    <a:pt x="1" y="10260"/>
                  </a:moveTo>
                  <a:lnTo>
                    <a:pt x="1" y="1"/>
                  </a:lnTo>
                  <a:lnTo>
                    <a:pt x="10241" y="1"/>
                  </a:lnTo>
                  <a:lnTo>
                    <a:pt x="10241"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4"/>
            <p:cNvSpPr/>
            <p:nvPr/>
          </p:nvSpPr>
          <p:spPr>
            <a:xfrm>
              <a:off x="10279350" y="-1577900"/>
              <a:ext cx="256050" cy="256500"/>
            </a:xfrm>
            <a:custGeom>
              <a:avLst/>
              <a:gdLst/>
              <a:ahLst/>
              <a:cxnLst/>
              <a:rect l="l" t="t" r="r" b="b"/>
              <a:pathLst>
                <a:path w="10242" h="10260" fill="none" extrusionOk="0">
                  <a:moveTo>
                    <a:pt x="1" y="10260"/>
                  </a:moveTo>
                  <a:lnTo>
                    <a:pt x="1" y="1"/>
                  </a:lnTo>
                  <a:lnTo>
                    <a:pt x="10241" y="1"/>
                  </a:lnTo>
                  <a:lnTo>
                    <a:pt x="10241"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4"/>
            <p:cNvSpPr/>
            <p:nvPr/>
          </p:nvSpPr>
          <p:spPr>
            <a:xfrm>
              <a:off x="10541025" y="-1577900"/>
              <a:ext cx="256500" cy="256500"/>
            </a:xfrm>
            <a:custGeom>
              <a:avLst/>
              <a:gdLst/>
              <a:ahLst/>
              <a:cxnLst/>
              <a:rect l="l" t="t" r="r" b="b"/>
              <a:pathLst>
                <a:path w="10260" h="10260" fill="none" extrusionOk="0">
                  <a:moveTo>
                    <a:pt x="0" y="10260"/>
                  </a:moveTo>
                  <a:lnTo>
                    <a:pt x="0" y="1"/>
                  </a:lnTo>
                  <a:lnTo>
                    <a:pt x="10259" y="1"/>
                  </a:lnTo>
                  <a:lnTo>
                    <a:pt x="10259" y="10260"/>
                  </a:lnTo>
                  <a:lnTo>
                    <a:pt x="0"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4"/>
            <p:cNvSpPr/>
            <p:nvPr/>
          </p:nvSpPr>
          <p:spPr>
            <a:xfrm>
              <a:off x="10803150" y="-1577900"/>
              <a:ext cx="256025" cy="256500"/>
            </a:xfrm>
            <a:custGeom>
              <a:avLst/>
              <a:gdLst/>
              <a:ahLst/>
              <a:cxnLst/>
              <a:rect l="l" t="t" r="r" b="b"/>
              <a:pathLst>
                <a:path w="10241" h="10260" fill="none" extrusionOk="0">
                  <a:moveTo>
                    <a:pt x="0" y="10260"/>
                  </a:moveTo>
                  <a:lnTo>
                    <a:pt x="0" y="1"/>
                  </a:lnTo>
                  <a:lnTo>
                    <a:pt x="10240" y="1"/>
                  </a:lnTo>
                  <a:lnTo>
                    <a:pt x="10240" y="10260"/>
                  </a:lnTo>
                  <a:lnTo>
                    <a:pt x="0"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4"/>
            <p:cNvSpPr/>
            <p:nvPr/>
          </p:nvSpPr>
          <p:spPr>
            <a:xfrm>
              <a:off x="11064800" y="-1577900"/>
              <a:ext cx="256025" cy="256500"/>
            </a:xfrm>
            <a:custGeom>
              <a:avLst/>
              <a:gdLst/>
              <a:ahLst/>
              <a:cxnLst/>
              <a:rect l="l" t="t" r="r" b="b"/>
              <a:pathLst>
                <a:path w="10241" h="10260" fill="none" extrusionOk="0">
                  <a:moveTo>
                    <a:pt x="0" y="10260"/>
                  </a:moveTo>
                  <a:lnTo>
                    <a:pt x="0" y="1"/>
                  </a:lnTo>
                  <a:lnTo>
                    <a:pt x="10241" y="1"/>
                  </a:lnTo>
                  <a:lnTo>
                    <a:pt x="10241" y="10260"/>
                  </a:lnTo>
                  <a:lnTo>
                    <a:pt x="0"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4"/>
            <p:cNvSpPr/>
            <p:nvPr/>
          </p:nvSpPr>
          <p:spPr>
            <a:xfrm>
              <a:off x="11326925" y="-1577900"/>
              <a:ext cx="256025" cy="256500"/>
            </a:xfrm>
            <a:custGeom>
              <a:avLst/>
              <a:gdLst/>
              <a:ahLst/>
              <a:cxnLst/>
              <a:rect l="l" t="t" r="r" b="b"/>
              <a:pathLst>
                <a:path w="10241" h="10260" fill="none" extrusionOk="0">
                  <a:moveTo>
                    <a:pt x="0" y="10260"/>
                  </a:moveTo>
                  <a:lnTo>
                    <a:pt x="0" y="1"/>
                  </a:lnTo>
                  <a:lnTo>
                    <a:pt x="10241" y="1"/>
                  </a:lnTo>
                  <a:lnTo>
                    <a:pt x="10241" y="10260"/>
                  </a:lnTo>
                  <a:lnTo>
                    <a:pt x="0"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4"/>
            <p:cNvSpPr/>
            <p:nvPr/>
          </p:nvSpPr>
          <p:spPr>
            <a:xfrm>
              <a:off x="11588575" y="-1577900"/>
              <a:ext cx="256025" cy="256500"/>
            </a:xfrm>
            <a:custGeom>
              <a:avLst/>
              <a:gdLst/>
              <a:ahLst/>
              <a:cxnLst/>
              <a:rect l="l" t="t" r="r" b="b"/>
              <a:pathLst>
                <a:path w="10241" h="10260" fill="none" extrusionOk="0">
                  <a:moveTo>
                    <a:pt x="1" y="10260"/>
                  </a:moveTo>
                  <a:lnTo>
                    <a:pt x="1" y="1"/>
                  </a:lnTo>
                  <a:lnTo>
                    <a:pt x="10241" y="1"/>
                  </a:lnTo>
                  <a:lnTo>
                    <a:pt x="10241"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4"/>
            <p:cNvSpPr/>
            <p:nvPr/>
          </p:nvSpPr>
          <p:spPr>
            <a:xfrm>
              <a:off x="11850225" y="-1577900"/>
              <a:ext cx="256500" cy="256500"/>
            </a:xfrm>
            <a:custGeom>
              <a:avLst/>
              <a:gdLst/>
              <a:ahLst/>
              <a:cxnLst/>
              <a:rect l="l" t="t" r="r" b="b"/>
              <a:pathLst>
                <a:path w="10260" h="10260" fill="none" extrusionOk="0">
                  <a:moveTo>
                    <a:pt x="1" y="10260"/>
                  </a:moveTo>
                  <a:lnTo>
                    <a:pt x="1" y="1"/>
                  </a:lnTo>
                  <a:lnTo>
                    <a:pt x="10260" y="1"/>
                  </a:lnTo>
                  <a:lnTo>
                    <a:pt x="10260"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4"/>
            <p:cNvSpPr/>
            <p:nvPr/>
          </p:nvSpPr>
          <p:spPr>
            <a:xfrm>
              <a:off x="12112350" y="-1577900"/>
              <a:ext cx="256050" cy="256500"/>
            </a:xfrm>
            <a:custGeom>
              <a:avLst/>
              <a:gdLst/>
              <a:ahLst/>
              <a:cxnLst/>
              <a:rect l="l" t="t" r="r" b="b"/>
              <a:pathLst>
                <a:path w="10242" h="10260" fill="none" extrusionOk="0">
                  <a:moveTo>
                    <a:pt x="1" y="10260"/>
                  </a:moveTo>
                  <a:lnTo>
                    <a:pt x="1" y="1"/>
                  </a:lnTo>
                  <a:lnTo>
                    <a:pt x="10241" y="1"/>
                  </a:lnTo>
                  <a:lnTo>
                    <a:pt x="10241"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4"/>
            <p:cNvSpPr/>
            <p:nvPr/>
          </p:nvSpPr>
          <p:spPr>
            <a:xfrm>
              <a:off x="12374000" y="-1577900"/>
              <a:ext cx="256050" cy="256500"/>
            </a:xfrm>
            <a:custGeom>
              <a:avLst/>
              <a:gdLst/>
              <a:ahLst/>
              <a:cxnLst/>
              <a:rect l="l" t="t" r="r" b="b"/>
              <a:pathLst>
                <a:path w="10242" h="10260" fill="none" extrusionOk="0">
                  <a:moveTo>
                    <a:pt x="1" y="10260"/>
                  </a:moveTo>
                  <a:lnTo>
                    <a:pt x="1" y="1"/>
                  </a:lnTo>
                  <a:lnTo>
                    <a:pt x="10241" y="1"/>
                  </a:lnTo>
                  <a:lnTo>
                    <a:pt x="10241"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4"/>
            <p:cNvSpPr/>
            <p:nvPr/>
          </p:nvSpPr>
          <p:spPr>
            <a:xfrm>
              <a:off x="12636125" y="-1577900"/>
              <a:ext cx="256050" cy="256500"/>
            </a:xfrm>
            <a:custGeom>
              <a:avLst/>
              <a:gdLst/>
              <a:ahLst/>
              <a:cxnLst/>
              <a:rect l="l" t="t" r="r" b="b"/>
              <a:pathLst>
                <a:path w="10242" h="10260" fill="none" extrusionOk="0">
                  <a:moveTo>
                    <a:pt x="1" y="10260"/>
                  </a:moveTo>
                  <a:lnTo>
                    <a:pt x="1" y="1"/>
                  </a:lnTo>
                  <a:lnTo>
                    <a:pt x="10241" y="1"/>
                  </a:lnTo>
                  <a:lnTo>
                    <a:pt x="10241"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4"/>
            <p:cNvSpPr/>
            <p:nvPr/>
          </p:nvSpPr>
          <p:spPr>
            <a:xfrm>
              <a:off x="10017700" y="-183955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4"/>
            <p:cNvSpPr/>
            <p:nvPr/>
          </p:nvSpPr>
          <p:spPr>
            <a:xfrm>
              <a:off x="10279350" y="-183955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4"/>
            <p:cNvSpPr/>
            <p:nvPr/>
          </p:nvSpPr>
          <p:spPr>
            <a:xfrm>
              <a:off x="10541025" y="-1839550"/>
              <a:ext cx="256500" cy="256025"/>
            </a:xfrm>
            <a:custGeom>
              <a:avLst/>
              <a:gdLst/>
              <a:ahLst/>
              <a:cxnLst/>
              <a:rect l="l" t="t" r="r" b="b"/>
              <a:pathLst>
                <a:path w="10260" h="10241" fill="none" extrusionOk="0">
                  <a:moveTo>
                    <a:pt x="0" y="10241"/>
                  </a:moveTo>
                  <a:lnTo>
                    <a:pt x="0" y="0"/>
                  </a:lnTo>
                  <a:lnTo>
                    <a:pt x="10259" y="0"/>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4"/>
            <p:cNvSpPr/>
            <p:nvPr/>
          </p:nvSpPr>
          <p:spPr>
            <a:xfrm>
              <a:off x="10803150" y="-1839550"/>
              <a:ext cx="256025" cy="256025"/>
            </a:xfrm>
            <a:custGeom>
              <a:avLst/>
              <a:gdLst/>
              <a:ahLst/>
              <a:cxnLst/>
              <a:rect l="l" t="t" r="r" b="b"/>
              <a:pathLst>
                <a:path w="10241" h="10241" fill="none" extrusionOk="0">
                  <a:moveTo>
                    <a:pt x="0" y="10241"/>
                  </a:moveTo>
                  <a:lnTo>
                    <a:pt x="0" y="0"/>
                  </a:lnTo>
                  <a:lnTo>
                    <a:pt x="10240" y="0"/>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4"/>
            <p:cNvSpPr/>
            <p:nvPr/>
          </p:nvSpPr>
          <p:spPr>
            <a:xfrm>
              <a:off x="11064800" y="-1839550"/>
              <a:ext cx="256025" cy="256025"/>
            </a:xfrm>
            <a:custGeom>
              <a:avLst/>
              <a:gdLst/>
              <a:ahLst/>
              <a:cxnLst/>
              <a:rect l="l" t="t" r="r" b="b"/>
              <a:pathLst>
                <a:path w="10241" h="10241" fill="none" extrusionOk="0">
                  <a:moveTo>
                    <a:pt x="0" y="10241"/>
                  </a:moveTo>
                  <a:lnTo>
                    <a:pt x="0" y="0"/>
                  </a:lnTo>
                  <a:lnTo>
                    <a:pt x="10241" y="0"/>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4"/>
            <p:cNvSpPr/>
            <p:nvPr/>
          </p:nvSpPr>
          <p:spPr>
            <a:xfrm>
              <a:off x="11326925" y="-1839550"/>
              <a:ext cx="256025" cy="256025"/>
            </a:xfrm>
            <a:custGeom>
              <a:avLst/>
              <a:gdLst/>
              <a:ahLst/>
              <a:cxnLst/>
              <a:rect l="l" t="t" r="r" b="b"/>
              <a:pathLst>
                <a:path w="10241" h="10241" fill="none" extrusionOk="0">
                  <a:moveTo>
                    <a:pt x="0" y="10241"/>
                  </a:moveTo>
                  <a:lnTo>
                    <a:pt x="0" y="0"/>
                  </a:lnTo>
                  <a:lnTo>
                    <a:pt x="10241" y="0"/>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4"/>
            <p:cNvSpPr/>
            <p:nvPr/>
          </p:nvSpPr>
          <p:spPr>
            <a:xfrm>
              <a:off x="11588575" y="-1839550"/>
              <a:ext cx="256025" cy="256025"/>
            </a:xfrm>
            <a:custGeom>
              <a:avLst/>
              <a:gdLst/>
              <a:ahLst/>
              <a:cxnLst/>
              <a:rect l="l" t="t" r="r" b="b"/>
              <a:pathLst>
                <a:path w="10241"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4"/>
            <p:cNvSpPr/>
            <p:nvPr/>
          </p:nvSpPr>
          <p:spPr>
            <a:xfrm>
              <a:off x="11850225" y="-1839550"/>
              <a:ext cx="256500" cy="256025"/>
            </a:xfrm>
            <a:custGeom>
              <a:avLst/>
              <a:gdLst/>
              <a:ahLst/>
              <a:cxnLst/>
              <a:rect l="l" t="t" r="r" b="b"/>
              <a:pathLst>
                <a:path w="10260" h="10241" fill="none" extrusionOk="0">
                  <a:moveTo>
                    <a:pt x="1" y="10241"/>
                  </a:moveTo>
                  <a:lnTo>
                    <a:pt x="1" y="0"/>
                  </a:lnTo>
                  <a:lnTo>
                    <a:pt x="10260" y="0"/>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4"/>
            <p:cNvSpPr/>
            <p:nvPr/>
          </p:nvSpPr>
          <p:spPr>
            <a:xfrm>
              <a:off x="12112350" y="-183955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4"/>
            <p:cNvSpPr/>
            <p:nvPr/>
          </p:nvSpPr>
          <p:spPr>
            <a:xfrm>
              <a:off x="12374000" y="-183955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4"/>
            <p:cNvSpPr/>
            <p:nvPr/>
          </p:nvSpPr>
          <p:spPr>
            <a:xfrm>
              <a:off x="12636125" y="-183955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4"/>
            <p:cNvSpPr/>
            <p:nvPr/>
          </p:nvSpPr>
          <p:spPr>
            <a:xfrm>
              <a:off x="10017700" y="-210120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4"/>
            <p:cNvSpPr/>
            <p:nvPr/>
          </p:nvSpPr>
          <p:spPr>
            <a:xfrm>
              <a:off x="10279350" y="-210120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4"/>
            <p:cNvSpPr/>
            <p:nvPr/>
          </p:nvSpPr>
          <p:spPr>
            <a:xfrm>
              <a:off x="10541025" y="-2101200"/>
              <a:ext cx="256500" cy="256025"/>
            </a:xfrm>
            <a:custGeom>
              <a:avLst/>
              <a:gdLst/>
              <a:ahLst/>
              <a:cxnLst/>
              <a:rect l="l" t="t" r="r" b="b"/>
              <a:pathLst>
                <a:path w="10260" h="10241" fill="none" extrusionOk="0">
                  <a:moveTo>
                    <a:pt x="0" y="10241"/>
                  </a:moveTo>
                  <a:lnTo>
                    <a:pt x="0" y="0"/>
                  </a:lnTo>
                  <a:lnTo>
                    <a:pt x="10259" y="0"/>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4"/>
            <p:cNvSpPr/>
            <p:nvPr/>
          </p:nvSpPr>
          <p:spPr>
            <a:xfrm>
              <a:off x="10803150" y="-2101200"/>
              <a:ext cx="256025" cy="256025"/>
            </a:xfrm>
            <a:custGeom>
              <a:avLst/>
              <a:gdLst/>
              <a:ahLst/>
              <a:cxnLst/>
              <a:rect l="l" t="t" r="r" b="b"/>
              <a:pathLst>
                <a:path w="10241" h="10241" fill="none" extrusionOk="0">
                  <a:moveTo>
                    <a:pt x="0" y="10241"/>
                  </a:moveTo>
                  <a:lnTo>
                    <a:pt x="0" y="0"/>
                  </a:lnTo>
                  <a:lnTo>
                    <a:pt x="10240" y="0"/>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4"/>
            <p:cNvSpPr/>
            <p:nvPr/>
          </p:nvSpPr>
          <p:spPr>
            <a:xfrm>
              <a:off x="11064800" y="-2101200"/>
              <a:ext cx="256025" cy="256025"/>
            </a:xfrm>
            <a:custGeom>
              <a:avLst/>
              <a:gdLst/>
              <a:ahLst/>
              <a:cxnLst/>
              <a:rect l="l" t="t" r="r" b="b"/>
              <a:pathLst>
                <a:path w="10241" h="10241" fill="none" extrusionOk="0">
                  <a:moveTo>
                    <a:pt x="0" y="10241"/>
                  </a:moveTo>
                  <a:lnTo>
                    <a:pt x="0" y="0"/>
                  </a:lnTo>
                  <a:lnTo>
                    <a:pt x="10241" y="0"/>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4"/>
            <p:cNvSpPr/>
            <p:nvPr/>
          </p:nvSpPr>
          <p:spPr>
            <a:xfrm>
              <a:off x="11326925" y="-2101200"/>
              <a:ext cx="256025" cy="256025"/>
            </a:xfrm>
            <a:custGeom>
              <a:avLst/>
              <a:gdLst/>
              <a:ahLst/>
              <a:cxnLst/>
              <a:rect l="l" t="t" r="r" b="b"/>
              <a:pathLst>
                <a:path w="10241" h="10241" fill="none" extrusionOk="0">
                  <a:moveTo>
                    <a:pt x="0" y="10241"/>
                  </a:moveTo>
                  <a:lnTo>
                    <a:pt x="0" y="0"/>
                  </a:lnTo>
                  <a:lnTo>
                    <a:pt x="10241" y="0"/>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4"/>
            <p:cNvSpPr/>
            <p:nvPr/>
          </p:nvSpPr>
          <p:spPr>
            <a:xfrm>
              <a:off x="11588575" y="-2101200"/>
              <a:ext cx="256025" cy="256025"/>
            </a:xfrm>
            <a:custGeom>
              <a:avLst/>
              <a:gdLst/>
              <a:ahLst/>
              <a:cxnLst/>
              <a:rect l="l" t="t" r="r" b="b"/>
              <a:pathLst>
                <a:path w="10241"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4"/>
            <p:cNvSpPr/>
            <p:nvPr/>
          </p:nvSpPr>
          <p:spPr>
            <a:xfrm>
              <a:off x="11850225" y="-2101200"/>
              <a:ext cx="256500" cy="256025"/>
            </a:xfrm>
            <a:custGeom>
              <a:avLst/>
              <a:gdLst/>
              <a:ahLst/>
              <a:cxnLst/>
              <a:rect l="l" t="t" r="r" b="b"/>
              <a:pathLst>
                <a:path w="10260" h="10241" fill="none" extrusionOk="0">
                  <a:moveTo>
                    <a:pt x="1" y="10241"/>
                  </a:moveTo>
                  <a:lnTo>
                    <a:pt x="1" y="0"/>
                  </a:lnTo>
                  <a:lnTo>
                    <a:pt x="10260" y="0"/>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4"/>
            <p:cNvSpPr/>
            <p:nvPr/>
          </p:nvSpPr>
          <p:spPr>
            <a:xfrm>
              <a:off x="12112350" y="-210120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4"/>
            <p:cNvSpPr/>
            <p:nvPr/>
          </p:nvSpPr>
          <p:spPr>
            <a:xfrm>
              <a:off x="12374000" y="-210120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4"/>
            <p:cNvSpPr/>
            <p:nvPr/>
          </p:nvSpPr>
          <p:spPr>
            <a:xfrm>
              <a:off x="12636125" y="-210120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4"/>
            <p:cNvSpPr/>
            <p:nvPr/>
          </p:nvSpPr>
          <p:spPr>
            <a:xfrm>
              <a:off x="10017700" y="-2363325"/>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4"/>
            <p:cNvSpPr/>
            <p:nvPr/>
          </p:nvSpPr>
          <p:spPr>
            <a:xfrm>
              <a:off x="10279350" y="-2363325"/>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4"/>
            <p:cNvSpPr/>
            <p:nvPr/>
          </p:nvSpPr>
          <p:spPr>
            <a:xfrm>
              <a:off x="10541025" y="-2363325"/>
              <a:ext cx="256500" cy="256025"/>
            </a:xfrm>
            <a:custGeom>
              <a:avLst/>
              <a:gdLst/>
              <a:ahLst/>
              <a:cxnLst/>
              <a:rect l="l" t="t" r="r" b="b"/>
              <a:pathLst>
                <a:path w="10260" h="10241" fill="none" extrusionOk="0">
                  <a:moveTo>
                    <a:pt x="0" y="10241"/>
                  </a:moveTo>
                  <a:lnTo>
                    <a:pt x="0" y="0"/>
                  </a:lnTo>
                  <a:lnTo>
                    <a:pt x="10259" y="0"/>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4"/>
            <p:cNvSpPr/>
            <p:nvPr/>
          </p:nvSpPr>
          <p:spPr>
            <a:xfrm>
              <a:off x="10803150" y="-2363325"/>
              <a:ext cx="256025" cy="256025"/>
            </a:xfrm>
            <a:custGeom>
              <a:avLst/>
              <a:gdLst/>
              <a:ahLst/>
              <a:cxnLst/>
              <a:rect l="l" t="t" r="r" b="b"/>
              <a:pathLst>
                <a:path w="10241" h="10241" fill="none" extrusionOk="0">
                  <a:moveTo>
                    <a:pt x="0" y="10241"/>
                  </a:moveTo>
                  <a:lnTo>
                    <a:pt x="0" y="0"/>
                  </a:lnTo>
                  <a:lnTo>
                    <a:pt x="10240" y="0"/>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4"/>
            <p:cNvSpPr/>
            <p:nvPr/>
          </p:nvSpPr>
          <p:spPr>
            <a:xfrm>
              <a:off x="11064800" y="-2363325"/>
              <a:ext cx="256025" cy="256025"/>
            </a:xfrm>
            <a:custGeom>
              <a:avLst/>
              <a:gdLst/>
              <a:ahLst/>
              <a:cxnLst/>
              <a:rect l="l" t="t" r="r" b="b"/>
              <a:pathLst>
                <a:path w="10241" h="10241" fill="none" extrusionOk="0">
                  <a:moveTo>
                    <a:pt x="0" y="10241"/>
                  </a:moveTo>
                  <a:lnTo>
                    <a:pt x="0" y="0"/>
                  </a:lnTo>
                  <a:lnTo>
                    <a:pt x="10241" y="0"/>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4"/>
            <p:cNvSpPr/>
            <p:nvPr/>
          </p:nvSpPr>
          <p:spPr>
            <a:xfrm>
              <a:off x="11326925" y="-2363325"/>
              <a:ext cx="256025" cy="256025"/>
            </a:xfrm>
            <a:custGeom>
              <a:avLst/>
              <a:gdLst/>
              <a:ahLst/>
              <a:cxnLst/>
              <a:rect l="l" t="t" r="r" b="b"/>
              <a:pathLst>
                <a:path w="10241" h="10241" fill="none" extrusionOk="0">
                  <a:moveTo>
                    <a:pt x="0" y="10241"/>
                  </a:moveTo>
                  <a:lnTo>
                    <a:pt x="0" y="0"/>
                  </a:lnTo>
                  <a:lnTo>
                    <a:pt x="10241" y="0"/>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4"/>
            <p:cNvSpPr/>
            <p:nvPr/>
          </p:nvSpPr>
          <p:spPr>
            <a:xfrm>
              <a:off x="11588575" y="-2363325"/>
              <a:ext cx="256025" cy="256025"/>
            </a:xfrm>
            <a:custGeom>
              <a:avLst/>
              <a:gdLst/>
              <a:ahLst/>
              <a:cxnLst/>
              <a:rect l="l" t="t" r="r" b="b"/>
              <a:pathLst>
                <a:path w="10241"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4"/>
            <p:cNvSpPr/>
            <p:nvPr/>
          </p:nvSpPr>
          <p:spPr>
            <a:xfrm>
              <a:off x="11850225" y="-2363325"/>
              <a:ext cx="256500" cy="256025"/>
            </a:xfrm>
            <a:custGeom>
              <a:avLst/>
              <a:gdLst/>
              <a:ahLst/>
              <a:cxnLst/>
              <a:rect l="l" t="t" r="r" b="b"/>
              <a:pathLst>
                <a:path w="10260" h="10241" fill="none" extrusionOk="0">
                  <a:moveTo>
                    <a:pt x="1" y="10241"/>
                  </a:moveTo>
                  <a:lnTo>
                    <a:pt x="1" y="0"/>
                  </a:lnTo>
                  <a:lnTo>
                    <a:pt x="10260" y="0"/>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4"/>
            <p:cNvSpPr/>
            <p:nvPr/>
          </p:nvSpPr>
          <p:spPr>
            <a:xfrm>
              <a:off x="12112350" y="-2363325"/>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4"/>
            <p:cNvSpPr/>
            <p:nvPr/>
          </p:nvSpPr>
          <p:spPr>
            <a:xfrm>
              <a:off x="12374000" y="-2363325"/>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4"/>
            <p:cNvSpPr/>
            <p:nvPr/>
          </p:nvSpPr>
          <p:spPr>
            <a:xfrm>
              <a:off x="12636125" y="-2363325"/>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4"/>
            <p:cNvSpPr/>
            <p:nvPr/>
          </p:nvSpPr>
          <p:spPr>
            <a:xfrm>
              <a:off x="10017700" y="-2624975"/>
              <a:ext cx="256050" cy="256025"/>
            </a:xfrm>
            <a:custGeom>
              <a:avLst/>
              <a:gdLst/>
              <a:ahLst/>
              <a:cxnLst/>
              <a:rect l="l" t="t" r="r" b="b"/>
              <a:pathLst>
                <a:path w="10242" h="10241" fill="none" extrusionOk="0">
                  <a:moveTo>
                    <a:pt x="1" y="10240"/>
                  </a:moveTo>
                  <a:lnTo>
                    <a:pt x="1" y="0"/>
                  </a:lnTo>
                  <a:lnTo>
                    <a:pt x="10241" y="0"/>
                  </a:lnTo>
                  <a:lnTo>
                    <a:pt x="10241"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4"/>
            <p:cNvSpPr/>
            <p:nvPr/>
          </p:nvSpPr>
          <p:spPr>
            <a:xfrm>
              <a:off x="10279350" y="-2624975"/>
              <a:ext cx="256050" cy="256025"/>
            </a:xfrm>
            <a:custGeom>
              <a:avLst/>
              <a:gdLst/>
              <a:ahLst/>
              <a:cxnLst/>
              <a:rect l="l" t="t" r="r" b="b"/>
              <a:pathLst>
                <a:path w="10242" h="10241" fill="none" extrusionOk="0">
                  <a:moveTo>
                    <a:pt x="1" y="10240"/>
                  </a:moveTo>
                  <a:lnTo>
                    <a:pt x="1" y="0"/>
                  </a:lnTo>
                  <a:lnTo>
                    <a:pt x="10241" y="0"/>
                  </a:lnTo>
                  <a:lnTo>
                    <a:pt x="10241"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4"/>
            <p:cNvSpPr/>
            <p:nvPr/>
          </p:nvSpPr>
          <p:spPr>
            <a:xfrm>
              <a:off x="10541025" y="-2624975"/>
              <a:ext cx="256500" cy="256025"/>
            </a:xfrm>
            <a:custGeom>
              <a:avLst/>
              <a:gdLst/>
              <a:ahLst/>
              <a:cxnLst/>
              <a:rect l="l" t="t" r="r" b="b"/>
              <a:pathLst>
                <a:path w="10260" h="10241" fill="none" extrusionOk="0">
                  <a:moveTo>
                    <a:pt x="0" y="10240"/>
                  </a:moveTo>
                  <a:lnTo>
                    <a:pt x="0" y="0"/>
                  </a:lnTo>
                  <a:lnTo>
                    <a:pt x="10259" y="0"/>
                  </a:lnTo>
                  <a:lnTo>
                    <a:pt x="10259" y="10240"/>
                  </a:lnTo>
                  <a:lnTo>
                    <a:pt x="0"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4"/>
            <p:cNvSpPr/>
            <p:nvPr/>
          </p:nvSpPr>
          <p:spPr>
            <a:xfrm>
              <a:off x="10803150" y="-2624975"/>
              <a:ext cx="256025" cy="256025"/>
            </a:xfrm>
            <a:custGeom>
              <a:avLst/>
              <a:gdLst/>
              <a:ahLst/>
              <a:cxnLst/>
              <a:rect l="l" t="t" r="r" b="b"/>
              <a:pathLst>
                <a:path w="10241" h="10241" fill="none" extrusionOk="0">
                  <a:moveTo>
                    <a:pt x="0" y="10240"/>
                  </a:moveTo>
                  <a:lnTo>
                    <a:pt x="0" y="0"/>
                  </a:lnTo>
                  <a:lnTo>
                    <a:pt x="10240" y="0"/>
                  </a:lnTo>
                  <a:lnTo>
                    <a:pt x="10240" y="10240"/>
                  </a:lnTo>
                  <a:lnTo>
                    <a:pt x="0"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4"/>
            <p:cNvSpPr/>
            <p:nvPr/>
          </p:nvSpPr>
          <p:spPr>
            <a:xfrm>
              <a:off x="11064800" y="-2624975"/>
              <a:ext cx="256025" cy="256025"/>
            </a:xfrm>
            <a:custGeom>
              <a:avLst/>
              <a:gdLst/>
              <a:ahLst/>
              <a:cxnLst/>
              <a:rect l="l" t="t" r="r" b="b"/>
              <a:pathLst>
                <a:path w="10241" h="10241" fill="none" extrusionOk="0">
                  <a:moveTo>
                    <a:pt x="0" y="10240"/>
                  </a:moveTo>
                  <a:lnTo>
                    <a:pt x="0" y="0"/>
                  </a:lnTo>
                  <a:lnTo>
                    <a:pt x="10241" y="0"/>
                  </a:lnTo>
                  <a:lnTo>
                    <a:pt x="10241" y="10240"/>
                  </a:lnTo>
                  <a:lnTo>
                    <a:pt x="0"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4"/>
            <p:cNvSpPr/>
            <p:nvPr/>
          </p:nvSpPr>
          <p:spPr>
            <a:xfrm>
              <a:off x="11326925" y="-2624975"/>
              <a:ext cx="256025" cy="256025"/>
            </a:xfrm>
            <a:custGeom>
              <a:avLst/>
              <a:gdLst/>
              <a:ahLst/>
              <a:cxnLst/>
              <a:rect l="l" t="t" r="r" b="b"/>
              <a:pathLst>
                <a:path w="10241" h="10241" fill="none" extrusionOk="0">
                  <a:moveTo>
                    <a:pt x="0" y="10240"/>
                  </a:moveTo>
                  <a:lnTo>
                    <a:pt x="0" y="0"/>
                  </a:lnTo>
                  <a:lnTo>
                    <a:pt x="10241" y="0"/>
                  </a:lnTo>
                  <a:lnTo>
                    <a:pt x="10241" y="10240"/>
                  </a:lnTo>
                  <a:lnTo>
                    <a:pt x="0"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4"/>
            <p:cNvSpPr/>
            <p:nvPr/>
          </p:nvSpPr>
          <p:spPr>
            <a:xfrm>
              <a:off x="11588575" y="-2624975"/>
              <a:ext cx="256025" cy="256025"/>
            </a:xfrm>
            <a:custGeom>
              <a:avLst/>
              <a:gdLst/>
              <a:ahLst/>
              <a:cxnLst/>
              <a:rect l="l" t="t" r="r" b="b"/>
              <a:pathLst>
                <a:path w="10241" h="10241" fill="none" extrusionOk="0">
                  <a:moveTo>
                    <a:pt x="1" y="10240"/>
                  </a:moveTo>
                  <a:lnTo>
                    <a:pt x="1" y="0"/>
                  </a:lnTo>
                  <a:lnTo>
                    <a:pt x="10241" y="0"/>
                  </a:lnTo>
                  <a:lnTo>
                    <a:pt x="10241"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4"/>
            <p:cNvSpPr/>
            <p:nvPr/>
          </p:nvSpPr>
          <p:spPr>
            <a:xfrm>
              <a:off x="11850225" y="-2624975"/>
              <a:ext cx="256500" cy="256025"/>
            </a:xfrm>
            <a:custGeom>
              <a:avLst/>
              <a:gdLst/>
              <a:ahLst/>
              <a:cxnLst/>
              <a:rect l="l" t="t" r="r" b="b"/>
              <a:pathLst>
                <a:path w="10260" h="10241" fill="none" extrusionOk="0">
                  <a:moveTo>
                    <a:pt x="1" y="10240"/>
                  </a:moveTo>
                  <a:lnTo>
                    <a:pt x="1" y="0"/>
                  </a:lnTo>
                  <a:lnTo>
                    <a:pt x="10260" y="0"/>
                  </a:lnTo>
                  <a:lnTo>
                    <a:pt x="10260"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4"/>
            <p:cNvSpPr/>
            <p:nvPr/>
          </p:nvSpPr>
          <p:spPr>
            <a:xfrm>
              <a:off x="12112350" y="-2624975"/>
              <a:ext cx="256050" cy="256025"/>
            </a:xfrm>
            <a:custGeom>
              <a:avLst/>
              <a:gdLst/>
              <a:ahLst/>
              <a:cxnLst/>
              <a:rect l="l" t="t" r="r" b="b"/>
              <a:pathLst>
                <a:path w="10242" h="10241" fill="none" extrusionOk="0">
                  <a:moveTo>
                    <a:pt x="1" y="10240"/>
                  </a:moveTo>
                  <a:lnTo>
                    <a:pt x="1" y="0"/>
                  </a:lnTo>
                  <a:lnTo>
                    <a:pt x="10241" y="0"/>
                  </a:lnTo>
                  <a:lnTo>
                    <a:pt x="10241"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4"/>
            <p:cNvSpPr/>
            <p:nvPr/>
          </p:nvSpPr>
          <p:spPr>
            <a:xfrm>
              <a:off x="12374000" y="-2624975"/>
              <a:ext cx="256050" cy="256025"/>
            </a:xfrm>
            <a:custGeom>
              <a:avLst/>
              <a:gdLst/>
              <a:ahLst/>
              <a:cxnLst/>
              <a:rect l="l" t="t" r="r" b="b"/>
              <a:pathLst>
                <a:path w="10242" h="10241" fill="none" extrusionOk="0">
                  <a:moveTo>
                    <a:pt x="1" y="10240"/>
                  </a:moveTo>
                  <a:lnTo>
                    <a:pt x="1" y="0"/>
                  </a:lnTo>
                  <a:lnTo>
                    <a:pt x="10241" y="0"/>
                  </a:lnTo>
                  <a:lnTo>
                    <a:pt x="10241"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4"/>
            <p:cNvSpPr/>
            <p:nvPr/>
          </p:nvSpPr>
          <p:spPr>
            <a:xfrm>
              <a:off x="12636125" y="-2624975"/>
              <a:ext cx="256050" cy="256025"/>
            </a:xfrm>
            <a:custGeom>
              <a:avLst/>
              <a:gdLst/>
              <a:ahLst/>
              <a:cxnLst/>
              <a:rect l="l" t="t" r="r" b="b"/>
              <a:pathLst>
                <a:path w="10242" h="10241" fill="none" extrusionOk="0">
                  <a:moveTo>
                    <a:pt x="1" y="10240"/>
                  </a:moveTo>
                  <a:lnTo>
                    <a:pt x="1" y="0"/>
                  </a:lnTo>
                  <a:lnTo>
                    <a:pt x="10241" y="0"/>
                  </a:lnTo>
                  <a:lnTo>
                    <a:pt x="10241"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4"/>
            <p:cNvSpPr/>
            <p:nvPr/>
          </p:nvSpPr>
          <p:spPr>
            <a:xfrm>
              <a:off x="10017700" y="-2887100"/>
              <a:ext cx="256050" cy="256500"/>
            </a:xfrm>
            <a:custGeom>
              <a:avLst/>
              <a:gdLst/>
              <a:ahLst/>
              <a:cxnLst/>
              <a:rect l="l" t="t" r="r" b="b"/>
              <a:pathLst>
                <a:path w="10242" h="10260" fill="none" extrusionOk="0">
                  <a:moveTo>
                    <a:pt x="1" y="10259"/>
                  </a:moveTo>
                  <a:lnTo>
                    <a:pt x="1" y="0"/>
                  </a:lnTo>
                  <a:lnTo>
                    <a:pt x="10241" y="0"/>
                  </a:lnTo>
                  <a:lnTo>
                    <a:pt x="10241"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4"/>
            <p:cNvSpPr/>
            <p:nvPr/>
          </p:nvSpPr>
          <p:spPr>
            <a:xfrm>
              <a:off x="10279350" y="-2887100"/>
              <a:ext cx="256050" cy="256500"/>
            </a:xfrm>
            <a:custGeom>
              <a:avLst/>
              <a:gdLst/>
              <a:ahLst/>
              <a:cxnLst/>
              <a:rect l="l" t="t" r="r" b="b"/>
              <a:pathLst>
                <a:path w="10242" h="10260" fill="none" extrusionOk="0">
                  <a:moveTo>
                    <a:pt x="1" y="10259"/>
                  </a:moveTo>
                  <a:lnTo>
                    <a:pt x="1" y="0"/>
                  </a:lnTo>
                  <a:lnTo>
                    <a:pt x="10241" y="0"/>
                  </a:lnTo>
                  <a:lnTo>
                    <a:pt x="10241"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4"/>
            <p:cNvSpPr/>
            <p:nvPr/>
          </p:nvSpPr>
          <p:spPr>
            <a:xfrm>
              <a:off x="10541025" y="-2887100"/>
              <a:ext cx="256500" cy="256500"/>
            </a:xfrm>
            <a:custGeom>
              <a:avLst/>
              <a:gdLst/>
              <a:ahLst/>
              <a:cxnLst/>
              <a:rect l="l" t="t" r="r" b="b"/>
              <a:pathLst>
                <a:path w="10260" h="10260" fill="none" extrusionOk="0">
                  <a:moveTo>
                    <a:pt x="0" y="10259"/>
                  </a:moveTo>
                  <a:lnTo>
                    <a:pt x="0" y="0"/>
                  </a:lnTo>
                  <a:lnTo>
                    <a:pt x="10259" y="0"/>
                  </a:lnTo>
                  <a:lnTo>
                    <a:pt x="10259" y="10259"/>
                  </a:lnTo>
                  <a:lnTo>
                    <a:pt x="0"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4"/>
            <p:cNvSpPr/>
            <p:nvPr/>
          </p:nvSpPr>
          <p:spPr>
            <a:xfrm>
              <a:off x="10803150" y="-2887100"/>
              <a:ext cx="256025" cy="256500"/>
            </a:xfrm>
            <a:custGeom>
              <a:avLst/>
              <a:gdLst/>
              <a:ahLst/>
              <a:cxnLst/>
              <a:rect l="l" t="t" r="r" b="b"/>
              <a:pathLst>
                <a:path w="10241" h="10260" fill="none" extrusionOk="0">
                  <a:moveTo>
                    <a:pt x="0" y="10259"/>
                  </a:moveTo>
                  <a:lnTo>
                    <a:pt x="0" y="0"/>
                  </a:lnTo>
                  <a:lnTo>
                    <a:pt x="10240" y="0"/>
                  </a:lnTo>
                  <a:lnTo>
                    <a:pt x="10240" y="10259"/>
                  </a:lnTo>
                  <a:lnTo>
                    <a:pt x="0"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4"/>
            <p:cNvSpPr/>
            <p:nvPr/>
          </p:nvSpPr>
          <p:spPr>
            <a:xfrm>
              <a:off x="11064800" y="-2887100"/>
              <a:ext cx="256025" cy="256500"/>
            </a:xfrm>
            <a:custGeom>
              <a:avLst/>
              <a:gdLst/>
              <a:ahLst/>
              <a:cxnLst/>
              <a:rect l="l" t="t" r="r" b="b"/>
              <a:pathLst>
                <a:path w="10241" h="10260" fill="none" extrusionOk="0">
                  <a:moveTo>
                    <a:pt x="0" y="10259"/>
                  </a:moveTo>
                  <a:lnTo>
                    <a:pt x="0" y="0"/>
                  </a:lnTo>
                  <a:lnTo>
                    <a:pt x="10241" y="0"/>
                  </a:lnTo>
                  <a:lnTo>
                    <a:pt x="10241" y="10259"/>
                  </a:lnTo>
                  <a:lnTo>
                    <a:pt x="0"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4"/>
            <p:cNvSpPr/>
            <p:nvPr/>
          </p:nvSpPr>
          <p:spPr>
            <a:xfrm>
              <a:off x="11326925" y="-2887100"/>
              <a:ext cx="256025" cy="256500"/>
            </a:xfrm>
            <a:custGeom>
              <a:avLst/>
              <a:gdLst/>
              <a:ahLst/>
              <a:cxnLst/>
              <a:rect l="l" t="t" r="r" b="b"/>
              <a:pathLst>
                <a:path w="10241" h="10260" fill="none" extrusionOk="0">
                  <a:moveTo>
                    <a:pt x="0" y="10259"/>
                  </a:moveTo>
                  <a:lnTo>
                    <a:pt x="0" y="0"/>
                  </a:lnTo>
                  <a:lnTo>
                    <a:pt x="10241" y="0"/>
                  </a:lnTo>
                  <a:lnTo>
                    <a:pt x="10241" y="10259"/>
                  </a:lnTo>
                  <a:lnTo>
                    <a:pt x="0"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4"/>
            <p:cNvSpPr/>
            <p:nvPr/>
          </p:nvSpPr>
          <p:spPr>
            <a:xfrm>
              <a:off x="11588575" y="-2887100"/>
              <a:ext cx="256025" cy="256500"/>
            </a:xfrm>
            <a:custGeom>
              <a:avLst/>
              <a:gdLst/>
              <a:ahLst/>
              <a:cxnLst/>
              <a:rect l="l" t="t" r="r" b="b"/>
              <a:pathLst>
                <a:path w="10241" h="10260" fill="none" extrusionOk="0">
                  <a:moveTo>
                    <a:pt x="1" y="10259"/>
                  </a:moveTo>
                  <a:lnTo>
                    <a:pt x="1" y="0"/>
                  </a:lnTo>
                  <a:lnTo>
                    <a:pt x="10241" y="0"/>
                  </a:lnTo>
                  <a:lnTo>
                    <a:pt x="10241"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4"/>
            <p:cNvSpPr/>
            <p:nvPr/>
          </p:nvSpPr>
          <p:spPr>
            <a:xfrm>
              <a:off x="11850225" y="-2887100"/>
              <a:ext cx="256500" cy="256500"/>
            </a:xfrm>
            <a:custGeom>
              <a:avLst/>
              <a:gdLst/>
              <a:ahLst/>
              <a:cxnLst/>
              <a:rect l="l" t="t" r="r" b="b"/>
              <a:pathLst>
                <a:path w="10260" h="10260" fill="none" extrusionOk="0">
                  <a:moveTo>
                    <a:pt x="1" y="10259"/>
                  </a:moveTo>
                  <a:lnTo>
                    <a:pt x="1" y="0"/>
                  </a:lnTo>
                  <a:lnTo>
                    <a:pt x="10260" y="0"/>
                  </a:lnTo>
                  <a:lnTo>
                    <a:pt x="10260"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4"/>
            <p:cNvSpPr/>
            <p:nvPr/>
          </p:nvSpPr>
          <p:spPr>
            <a:xfrm>
              <a:off x="12112350" y="-2887100"/>
              <a:ext cx="256050" cy="256500"/>
            </a:xfrm>
            <a:custGeom>
              <a:avLst/>
              <a:gdLst/>
              <a:ahLst/>
              <a:cxnLst/>
              <a:rect l="l" t="t" r="r" b="b"/>
              <a:pathLst>
                <a:path w="10242" h="10260" fill="none" extrusionOk="0">
                  <a:moveTo>
                    <a:pt x="1" y="10259"/>
                  </a:moveTo>
                  <a:lnTo>
                    <a:pt x="1" y="0"/>
                  </a:lnTo>
                  <a:lnTo>
                    <a:pt x="10241" y="0"/>
                  </a:lnTo>
                  <a:lnTo>
                    <a:pt x="10241"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4"/>
            <p:cNvSpPr/>
            <p:nvPr/>
          </p:nvSpPr>
          <p:spPr>
            <a:xfrm>
              <a:off x="12374000" y="-2887100"/>
              <a:ext cx="256050" cy="256500"/>
            </a:xfrm>
            <a:custGeom>
              <a:avLst/>
              <a:gdLst/>
              <a:ahLst/>
              <a:cxnLst/>
              <a:rect l="l" t="t" r="r" b="b"/>
              <a:pathLst>
                <a:path w="10242" h="10260" fill="none" extrusionOk="0">
                  <a:moveTo>
                    <a:pt x="1" y="10259"/>
                  </a:moveTo>
                  <a:lnTo>
                    <a:pt x="1" y="0"/>
                  </a:lnTo>
                  <a:lnTo>
                    <a:pt x="10241" y="0"/>
                  </a:lnTo>
                  <a:lnTo>
                    <a:pt x="10241"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4"/>
            <p:cNvSpPr/>
            <p:nvPr/>
          </p:nvSpPr>
          <p:spPr>
            <a:xfrm>
              <a:off x="12636125" y="-2887100"/>
              <a:ext cx="256050" cy="256500"/>
            </a:xfrm>
            <a:custGeom>
              <a:avLst/>
              <a:gdLst/>
              <a:ahLst/>
              <a:cxnLst/>
              <a:rect l="l" t="t" r="r" b="b"/>
              <a:pathLst>
                <a:path w="10242" h="10260" fill="none" extrusionOk="0">
                  <a:moveTo>
                    <a:pt x="1" y="10259"/>
                  </a:moveTo>
                  <a:lnTo>
                    <a:pt x="1" y="0"/>
                  </a:lnTo>
                  <a:lnTo>
                    <a:pt x="10241" y="0"/>
                  </a:lnTo>
                  <a:lnTo>
                    <a:pt x="10241"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4"/>
            <p:cNvSpPr/>
            <p:nvPr/>
          </p:nvSpPr>
          <p:spPr>
            <a:xfrm>
              <a:off x="10017700" y="-3148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4"/>
            <p:cNvSpPr/>
            <p:nvPr/>
          </p:nvSpPr>
          <p:spPr>
            <a:xfrm>
              <a:off x="10279350" y="-3148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4"/>
            <p:cNvSpPr/>
            <p:nvPr/>
          </p:nvSpPr>
          <p:spPr>
            <a:xfrm>
              <a:off x="10541025" y="-3148775"/>
              <a:ext cx="256500" cy="256050"/>
            </a:xfrm>
            <a:custGeom>
              <a:avLst/>
              <a:gdLst/>
              <a:ahLst/>
              <a:cxnLst/>
              <a:rect l="l" t="t" r="r" b="b"/>
              <a:pathLst>
                <a:path w="10260" h="10242" fill="none" extrusionOk="0">
                  <a:moveTo>
                    <a:pt x="0" y="10241"/>
                  </a:moveTo>
                  <a:lnTo>
                    <a:pt x="0" y="1"/>
                  </a:lnTo>
                  <a:lnTo>
                    <a:pt x="10259" y="1"/>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4"/>
            <p:cNvSpPr/>
            <p:nvPr/>
          </p:nvSpPr>
          <p:spPr>
            <a:xfrm>
              <a:off x="10803150" y="-3148775"/>
              <a:ext cx="256025" cy="256050"/>
            </a:xfrm>
            <a:custGeom>
              <a:avLst/>
              <a:gdLst/>
              <a:ahLst/>
              <a:cxnLst/>
              <a:rect l="l" t="t" r="r" b="b"/>
              <a:pathLst>
                <a:path w="10241" h="10242" fill="none" extrusionOk="0">
                  <a:moveTo>
                    <a:pt x="0" y="10241"/>
                  </a:moveTo>
                  <a:lnTo>
                    <a:pt x="0" y="1"/>
                  </a:lnTo>
                  <a:lnTo>
                    <a:pt x="10240" y="1"/>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4"/>
            <p:cNvSpPr/>
            <p:nvPr/>
          </p:nvSpPr>
          <p:spPr>
            <a:xfrm>
              <a:off x="11064800" y="-3148775"/>
              <a:ext cx="256025" cy="256050"/>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4"/>
            <p:cNvSpPr/>
            <p:nvPr/>
          </p:nvSpPr>
          <p:spPr>
            <a:xfrm>
              <a:off x="11326925" y="-3148775"/>
              <a:ext cx="256025" cy="256050"/>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4"/>
            <p:cNvSpPr/>
            <p:nvPr/>
          </p:nvSpPr>
          <p:spPr>
            <a:xfrm>
              <a:off x="11588575" y="-3148775"/>
              <a:ext cx="256025" cy="256050"/>
            </a:xfrm>
            <a:custGeom>
              <a:avLst/>
              <a:gdLst/>
              <a:ahLst/>
              <a:cxnLst/>
              <a:rect l="l" t="t" r="r" b="b"/>
              <a:pathLst>
                <a:path w="10241"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4"/>
            <p:cNvSpPr/>
            <p:nvPr/>
          </p:nvSpPr>
          <p:spPr>
            <a:xfrm>
              <a:off x="11850225" y="-3148775"/>
              <a:ext cx="256500" cy="256050"/>
            </a:xfrm>
            <a:custGeom>
              <a:avLst/>
              <a:gdLst/>
              <a:ahLst/>
              <a:cxnLst/>
              <a:rect l="l" t="t" r="r" b="b"/>
              <a:pathLst>
                <a:path w="10260" h="10242" fill="none" extrusionOk="0">
                  <a:moveTo>
                    <a:pt x="1" y="10241"/>
                  </a:moveTo>
                  <a:lnTo>
                    <a:pt x="1" y="1"/>
                  </a:lnTo>
                  <a:lnTo>
                    <a:pt x="10260" y="1"/>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4"/>
            <p:cNvSpPr/>
            <p:nvPr/>
          </p:nvSpPr>
          <p:spPr>
            <a:xfrm>
              <a:off x="12112350" y="-3148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4"/>
            <p:cNvSpPr/>
            <p:nvPr/>
          </p:nvSpPr>
          <p:spPr>
            <a:xfrm>
              <a:off x="12374000" y="-3148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4"/>
            <p:cNvSpPr/>
            <p:nvPr/>
          </p:nvSpPr>
          <p:spPr>
            <a:xfrm>
              <a:off x="12636125" y="-3148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4"/>
            <p:cNvSpPr/>
            <p:nvPr/>
          </p:nvSpPr>
          <p:spPr>
            <a:xfrm>
              <a:off x="10017700" y="-3410425"/>
              <a:ext cx="256050" cy="256025"/>
            </a:xfrm>
            <a:custGeom>
              <a:avLst/>
              <a:gdLst/>
              <a:ahLst/>
              <a:cxnLst/>
              <a:rect l="l" t="t" r="r" b="b"/>
              <a:pathLst>
                <a:path w="10242" h="10241"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4"/>
            <p:cNvSpPr/>
            <p:nvPr/>
          </p:nvSpPr>
          <p:spPr>
            <a:xfrm>
              <a:off x="10279350" y="-3410425"/>
              <a:ext cx="256050" cy="256025"/>
            </a:xfrm>
            <a:custGeom>
              <a:avLst/>
              <a:gdLst/>
              <a:ahLst/>
              <a:cxnLst/>
              <a:rect l="l" t="t" r="r" b="b"/>
              <a:pathLst>
                <a:path w="10242" h="10241"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4"/>
            <p:cNvSpPr/>
            <p:nvPr/>
          </p:nvSpPr>
          <p:spPr>
            <a:xfrm>
              <a:off x="10541025" y="-3410425"/>
              <a:ext cx="256500" cy="256025"/>
            </a:xfrm>
            <a:custGeom>
              <a:avLst/>
              <a:gdLst/>
              <a:ahLst/>
              <a:cxnLst/>
              <a:rect l="l" t="t" r="r" b="b"/>
              <a:pathLst>
                <a:path w="10260" h="10241" fill="none" extrusionOk="0">
                  <a:moveTo>
                    <a:pt x="0" y="10241"/>
                  </a:moveTo>
                  <a:lnTo>
                    <a:pt x="0" y="1"/>
                  </a:lnTo>
                  <a:lnTo>
                    <a:pt x="10259" y="1"/>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4"/>
            <p:cNvSpPr/>
            <p:nvPr/>
          </p:nvSpPr>
          <p:spPr>
            <a:xfrm>
              <a:off x="10803150" y="-3410425"/>
              <a:ext cx="256025" cy="256025"/>
            </a:xfrm>
            <a:custGeom>
              <a:avLst/>
              <a:gdLst/>
              <a:ahLst/>
              <a:cxnLst/>
              <a:rect l="l" t="t" r="r" b="b"/>
              <a:pathLst>
                <a:path w="10241" h="10241" fill="none" extrusionOk="0">
                  <a:moveTo>
                    <a:pt x="0" y="10241"/>
                  </a:moveTo>
                  <a:lnTo>
                    <a:pt x="0" y="1"/>
                  </a:lnTo>
                  <a:lnTo>
                    <a:pt x="10240" y="1"/>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4"/>
            <p:cNvSpPr/>
            <p:nvPr/>
          </p:nvSpPr>
          <p:spPr>
            <a:xfrm>
              <a:off x="11064800" y="-3410425"/>
              <a:ext cx="256025" cy="256025"/>
            </a:xfrm>
            <a:custGeom>
              <a:avLst/>
              <a:gdLst/>
              <a:ahLst/>
              <a:cxnLst/>
              <a:rect l="l" t="t" r="r" b="b"/>
              <a:pathLst>
                <a:path w="10241" h="10241"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4"/>
            <p:cNvSpPr/>
            <p:nvPr/>
          </p:nvSpPr>
          <p:spPr>
            <a:xfrm>
              <a:off x="11326925" y="-3410425"/>
              <a:ext cx="256025" cy="256025"/>
            </a:xfrm>
            <a:custGeom>
              <a:avLst/>
              <a:gdLst/>
              <a:ahLst/>
              <a:cxnLst/>
              <a:rect l="l" t="t" r="r" b="b"/>
              <a:pathLst>
                <a:path w="10241" h="10241"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4"/>
            <p:cNvSpPr/>
            <p:nvPr/>
          </p:nvSpPr>
          <p:spPr>
            <a:xfrm>
              <a:off x="11588575" y="-3410425"/>
              <a:ext cx="256025" cy="256025"/>
            </a:xfrm>
            <a:custGeom>
              <a:avLst/>
              <a:gdLst/>
              <a:ahLst/>
              <a:cxnLst/>
              <a:rect l="l" t="t" r="r" b="b"/>
              <a:pathLst>
                <a:path w="10241" h="10241"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4"/>
            <p:cNvSpPr/>
            <p:nvPr/>
          </p:nvSpPr>
          <p:spPr>
            <a:xfrm>
              <a:off x="11850225" y="-3410425"/>
              <a:ext cx="256500" cy="256025"/>
            </a:xfrm>
            <a:custGeom>
              <a:avLst/>
              <a:gdLst/>
              <a:ahLst/>
              <a:cxnLst/>
              <a:rect l="l" t="t" r="r" b="b"/>
              <a:pathLst>
                <a:path w="10260" h="10241" fill="none" extrusionOk="0">
                  <a:moveTo>
                    <a:pt x="1" y="10241"/>
                  </a:moveTo>
                  <a:lnTo>
                    <a:pt x="1" y="1"/>
                  </a:lnTo>
                  <a:lnTo>
                    <a:pt x="10260" y="1"/>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4"/>
            <p:cNvSpPr/>
            <p:nvPr/>
          </p:nvSpPr>
          <p:spPr>
            <a:xfrm>
              <a:off x="12112350" y="-3410425"/>
              <a:ext cx="256050" cy="256025"/>
            </a:xfrm>
            <a:custGeom>
              <a:avLst/>
              <a:gdLst/>
              <a:ahLst/>
              <a:cxnLst/>
              <a:rect l="l" t="t" r="r" b="b"/>
              <a:pathLst>
                <a:path w="10242" h="10241"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4"/>
            <p:cNvSpPr/>
            <p:nvPr/>
          </p:nvSpPr>
          <p:spPr>
            <a:xfrm>
              <a:off x="12374000" y="-3410425"/>
              <a:ext cx="256050" cy="256025"/>
            </a:xfrm>
            <a:custGeom>
              <a:avLst/>
              <a:gdLst/>
              <a:ahLst/>
              <a:cxnLst/>
              <a:rect l="l" t="t" r="r" b="b"/>
              <a:pathLst>
                <a:path w="10242" h="10241"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4"/>
            <p:cNvSpPr/>
            <p:nvPr/>
          </p:nvSpPr>
          <p:spPr>
            <a:xfrm>
              <a:off x="12636125" y="-3410425"/>
              <a:ext cx="256050" cy="256025"/>
            </a:xfrm>
            <a:custGeom>
              <a:avLst/>
              <a:gdLst/>
              <a:ahLst/>
              <a:cxnLst/>
              <a:rect l="l" t="t" r="r" b="b"/>
              <a:pathLst>
                <a:path w="10242" h="10241"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5" name="Google Shape;915;p14"/>
          <p:cNvSpPr/>
          <p:nvPr/>
        </p:nvSpPr>
        <p:spPr>
          <a:xfrm flipH="1">
            <a:off x="-1856661" y="1872679"/>
            <a:ext cx="2793827" cy="3682841"/>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4"/>
          <p:cNvSpPr/>
          <p:nvPr/>
        </p:nvSpPr>
        <p:spPr>
          <a:xfrm>
            <a:off x="7648114" y="1872679"/>
            <a:ext cx="2793827" cy="3682841"/>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4"/>
          <p:cNvSpPr/>
          <p:nvPr/>
        </p:nvSpPr>
        <p:spPr>
          <a:xfrm>
            <a:off x="2558550" y="558300"/>
            <a:ext cx="4026900" cy="40269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 name="Google Shape;918;p14"/>
          <p:cNvGrpSpPr/>
          <p:nvPr/>
        </p:nvGrpSpPr>
        <p:grpSpPr>
          <a:xfrm>
            <a:off x="906450" y="1216783"/>
            <a:ext cx="7485085" cy="2590862"/>
            <a:chOff x="906450" y="1349550"/>
            <a:chExt cx="7485085" cy="2590862"/>
          </a:xfrm>
        </p:grpSpPr>
        <p:sp>
          <p:nvSpPr>
            <p:cNvPr id="919" name="Google Shape;919;p14"/>
            <p:cNvSpPr/>
            <p:nvPr/>
          </p:nvSpPr>
          <p:spPr>
            <a:xfrm>
              <a:off x="1060435" y="1496012"/>
              <a:ext cx="7331100" cy="24444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4"/>
            <p:cNvSpPr/>
            <p:nvPr/>
          </p:nvSpPr>
          <p:spPr>
            <a:xfrm>
              <a:off x="987547" y="1420467"/>
              <a:ext cx="7331100" cy="2444400"/>
            </a:xfrm>
            <a:prstGeom prst="rect">
              <a:avLst/>
            </a:prstGeom>
            <a:gradFill>
              <a:gsLst>
                <a:gs pos="0">
                  <a:srgbClr val="EFB5F9"/>
                </a:gs>
                <a:gs pos="100000">
                  <a:srgbClr val="B4D2F8"/>
                </a:gs>
              </a:gsLst>
              <a:lin ang="5400012" scaled="0"/>
            </a:gra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4"/>
            <p:cNvSpPr/>
            <p:nvPr/>
          </p:nvSpPr>
          <p:spPr>
            <a:xfrm>
              <a:off x="906450" y="1349550"/>
              <a:ext cx="7331100" cy="24444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2" name="Google Shape;922;p14"/>
            <p:cNvGrpSpPr/>
            <p:nvPr/>
          </p:nvGrpSpPr>
          <p:grpSpPr>
            <a:xfrm>
              <a:off x="7356762" y="1456738"/>
              <a:ext cx="751827" cy="231823"/>
              <a:chOff x="7626954" y="599598"/>
              <a:chExt cx="751827" cy="231823"/>
            </a:xfrm>
          </p:grpSpPr>
          <p:sp>
            <p:nvSpPr>
              <p:cNvPr id="923" name="Google Shape;923;p14"/>
              <p:cNvSpPr/>
              <p:nvPr/>
            </p:nvSpPr>
            <p:spPr>
              <a:xfrm>
                <a:off x="8146842" y="599598"/>
                <a:ext cx="231939" cy="231823"/>
              </a:xfrm>
              <a:custGeom>
                <a:avLst/>
                <a:gdLst/>
                <a:ahLst/>
                <a:cxnLst/>
                <a:rect l="l" t="t" r="r" b="b"/>
                <a:pathLst>
                  <a:path w="2091" h="2090" extrusionOk="0">
                    <a:moveTo>
                      <a:pt x="1" y="0"/>
                    </a:moveTo>
                    <a:lnTo>
                      <a:pt x="1" y="2090"/>
                    </a:lnTo>
                    <a:lnTo>
                      <a:pt x="2090" y="2090"/>
                    </a:lnTo>
                    <a:lnTo>
                      <a:pt x="2090"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4"/>
              <p:cNvSpPr/>
              <p:nvPr/>
            </p:nvSpPr>
            <p:spPr>
              <a:xfrm>
                <a:off x="8186551" y="639308"/>
                <a:ext cx="152518" cy="152515"/>
              </a:xfrm>
              <a:custGeom>
                <a:avLst/>
                <a:gdLst/>
                <a:ahLst/>
                <a:cxnLst/>
                <a:rect l="l" t="t" r="r" b="b"/>
                <a:pathLst>
                  <a:path w="1375" h="1375" extrusionOk="0">
                    <a:moveTo>
                      <a:pt x="226" y="0"/>
                    </a:moveTo>
                    <a:lnTo>
                      <a:pt x="0" y="226"/>
                    </a:lnTo>
                    <a:lnTo>
                      <a:pt x="452" y="678"/>
                    </a:lnTo>
                    <a:lnTo>
                      <a:pt x="0" y="1129"/>
                    </a:lnTo>
                    <a:lnTo>
                      <a:pt x="226" y="1374"/>
                    </a:lnTo>
                    <a:lnTo>
                      <a:pt x="678" y="922"/>
                    </a:lnTo>
                    <a:lnTo>
                      <a:pt x="1130" y="1374"/>
                    </a:lnTo>
                    <a:lnTo>
                      <a:pt x="1374" y="1129"/>
                    </a:lnTo>
                    <a:lnTo>
                      <a:pt x="923" y="678"/>
                    </a:lnTo>
                    <a:lnTo>
                      <a:pt x="1374" y="226"/>
                    </a:lnTo>
                    <a:lnTo>
                      <a:pt x="1130" y="0"/>
                    </a:lnTo>
                    <a:lnTo>
                      <a:pt x="678" y="452"/>
                    </a:lnTo>
                    <a:lnTo>
                      <a:pt x="2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4"/>
              <p:cNvSpPr/>
              <p:nvPr/>
            </p:nvSpPr>
            <p:spPr>
              <a:xfrm>
                <a:off x="7885844" y="599598"/>
                <a:ext cx="233936" cy="231823"/>
              </a:xfrm>
              <a:custGeom>
                <a:avLst/>
                <a:gdLst/>
                <a:ahLst/>
                <a:cxnLst/>
                <a:rect l="l" t="t" r="r" b="b"/>
                <a:pathLst>
                  <a:path w="2109" h="2090" extrusionOk="0">
                    <a:moveTo>
                      <a:pt x="1" y="0"/>
                    </a:moveTo>
                    <a:lnTo>
                      <a:pt x="1"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4"/>
              <p:cNvSpPr/>
              <p:nvPr/>
            </p:nvSpPr>
            <p:spPr>
              <a:xfrm>
                <a:off x="7923446" y="637200"/>
                <a:ext cx="158841" cy="156619"/>
              </a:xfrm>
              <a:custGeom>
                <a:avLst/>
                <a:gdLst/>
                <a:ahLst/>
                <a:cxnLst/>
                <a:rect l="l" t="t" r="r" b="b"/>
                <a:pathLst>
                  <a:path w="1432" h="1412" extrusionOk="0">
                    <a:moveTo>
                      <a:pt x="1356" y="132"/>
                    </a:moveTo>
                    <a:lnTo>
                      <a:pt x="1356" y="1356"/>
                    </a:lnTo>
                    <a:lnTo>
                      <a:pt x="76" y="1356"/>
                    </a:lnTo>
                    <a:lnTo>
                      <a:pt x="76" y="132"/>
                    </a:lnTo>
                    <a:close/>
                    <a:moveTo>
                      <a:pt x="0" y="0"/>
                    </a:moveTo>
                    <a:lnTo>
                      <a:pt x="0" y="1412"/>
                    </a:lnTo>
                    <a:lnTo>
                      <a:pt x="1431" y="141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4"/>
              <p:cNvSpPr/>
              <p:nvPr/>
            </p:nvSpPr>
            <p:spPr>
              <a:xfrm>
                <a:off x="7626954" y="599598"/>
                <a:ext cx="233936" cy="231823"/>
              </a:xfrm>
              <a:custGeom>
                <a:avLst/>
                <a:gdLst/>
                <a:ahLst/>
                <a:cxnLst/>
                <a:rect l="l" t="t" r="r" b="b"/>
                <a:pathLst>
                  <a:path w="2109" h="2090" extrusionOk="0">
                    <a:moveTo>
                      <a:pt x="0" y="0"/>
                    </a:moveTo>
                    <a:lnTo>
                      <a:pt x="0"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4"/>
              <p:cNvSpPr/>
              <p:nvPr/>
            </p:nvSpPr>
            <p:spPr>
              <a:xfrm>
                <a:off x="7664556" y="779178"/>
                <a:ext cx="158730" cy="14641"/>
              </a:xfrm>
              <a:custGeom>
                <a:avLst/>
                <a:gdLst/>
                <a:ahLst/>
                <a:cxnLst/>
                <a:rect l="l" t="t" r="r" b="b"/>
                <a:pathLst>
                  <a:path w="1431" h="132" extrusionOk="0">
                    <a:moveTo>
                      <a:pt x="0" y="0"/>
                    </a:moveTo>
                    <a:lnTo>
                      <a:pt x="0" y="132"/>
                    </a:lnTo>
                    <a:lnTo>
                      <a:pt x="1431" y="13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29" name="Google Shape;929;p14"/>
            <p:cNvCxnSpPr/>
            <p:nvPr/>
          </p:nvCxnSpPr>
          <p:spPr>
            <a:xfrm>
              <a:off x="912917" y="1832000"/>
              <a:ext cx="7332000" cy="0"/>
            </a:xfrm>
            <a:prstGeom prst="straightConnector1">
              <a:avLst/>
            </a:prstGeom>
            <a:noFill/>
            <a:ln w="19050" cap="flat" cmpd="sng">
              <a:solidFill>
                <a:schemeClr val="accent1"/>
              </a:solidFill>
              <a:prstDash val="solid"/>
              <a:round/>
              <a:headEnd type="none" w="med" len="med"/>
              <a:tailEnd type="none" w="med" len="med"/>
            </a:ln>
          </p:spPr>
        </p:cxnSp>
      </p:grpSp>
      <p:sp>
        <p:nvSpPr>
          <p:cNvPr id="930" name="Google Shape;930;p14"/>
          <p:cNvSpPr/>
          <p:nvPr/>
        </p:nvSpPr>
        <p:spPr>
          <a:xfrm flipH="1">
            <a:off x="422329" y="294500"/>
            <a:ext cx="162000" cy="162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4"/>
          <p:cNvSpPr/>
          <p:nvPr/>
        </p:nvSpPr>
        <p:spPr>
          <a:xfrm flipH="1">
            <a:off x="1777679" y="28490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4"/>
          <p:cNvSpPr/>
          <p:nvPr/>
        </p:nvSpPr>
        <p:spPr>
          <a:xfrm flipH="1">
            <a:off x="6844504" y="356500"/>
            <a:ext cx="183000" cy="183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4"/>
          <p:cNvSpPr/>
          <p:nvPr/>
        </p:nvSpPr>
        <p:spPr>
          <a:xfrm flipH="1">
            <a:off x="9010904" y="53950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4"/>
          <p:cNvSpPr/>
          <p:nvPr/>
        </p:nvSpPr>
        <p:spPr>
          <a:xfrm flipH="1">
            <a:off x="1884479" y="956838"/>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4"/>
          <p:cNvSpPr/>
          <p:nvPr/>
        </p:nvSpPr>
        <p:spPr>
          <a:xfrm flipH="1">
            <a:off x="7853976" y="1413575"/>
            <a:ext cx="60600" cy="6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4"/>
          <p:cNvSpPr/>
          <p:nvPr/>
        </p:nvSpPr>
        <p:spPr>
          <a:xfrm flipH="1">
            <a:off x="8025704" y="611425"/>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4"/>
          <p:cNvSpPr/>
          <p:nvPr/>
        </p:nvSpPr>
        <p:spPr>
          <a:xfrm flipH="1">
            <a:off x="1055579" y="1261638"/>
            <a:ext cx="82200" cy="82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4"/>
          <p:cNvSpPr/>
          <p:nvPr/>
        </p:nvSpPr>
        <p:spPr>
          <a:xfrm flipH="1">
            <a:off x="2589745" y="356493"/>
            <a:ext cx="183000" cy="183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4"/>
          <p:cNvSpPr/>
          <p:nvPr/>
        </p:nvSpPr>
        <p:spPr>
          <a:xfrm>
            <a:off x="6457125" y="978050"/>
            <a:ext cx="147900" cy="1479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4"/>
          <p:cNvSpPr/>
          <p:nvPr/>
        </p:nvSpPr>
        <p:spPr>
          <a:xfrm>
            <a:off x="6457125" y="4072550"/>
            <a:ext cx="106800" cy="1068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4"/>
          <p:cNvSpPr/>
          <p:nvPr/>
        </p:nvSpPr>
        <p:spPr>
          <a:xfrm>
            <a:off x="2599275" y="775950"/>
            <a:ext cx="314700" cy="3147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4"/>
          <p:cNvSpPr txBox="1">
            <a:spLocks noGrp="1"/>
          </p:cNvSpPr>
          <p:nvPr>
            <p:ph type="title"/>
          </p:nvPr>
        </p:nvSpPr>
        <p:spPr>
          <a:xfrm>
            <a:off x="1371600" y="3152783"/>
            <a:ext cx="6400800" cy="183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accent6"/>
              </a:buClr>
              <a:buSzPts val="1800"/>
              <a:buNone/>
              <a:defRPr sz="2000"/>
            </a:lvl1pPr>
            <a:lvl2pPr lvl="1" rtl="0">
              <a:spcBef>
                <a:spcPts val="0"/>
              </a:spcBef>
              <a:spcAft>
                <a:spcPts val="0"/>
              </a:spcAft>
              <a:buSzPts val="1800"/>
              <a:buNone/>
              <a:defRPr sz="1800" b="1"/>
            </a:lvl2pPr>
            <a:lvl3pPr lvl="2" rtl="0">
              <a:spcBef>
                <a:spcPts val="0"/>
              </a:spcBef>
              <a:spcAft>
                <a:spcPts val="0"/>
              </a:spcAft>
              <a:buSzPts val="1800"/>
              <a:buNone/>
              <a:defRPr sz="1800" b="1"/>
            </a:lvl3pPr>
            <a:lvl4pPr lvl="3" rtl="0">
              <a:spcBef>
                <a:spcPts val="0"/>
              </a:spcBef>
              <a:spcAft>
                <a:spcPts val="0"/>
              </a:spcAft>
              <a:buSzPts val="1800"/>
              <a:buNone/>
              <a:defRPr sz="1800" b="1"/>
            </a:lvl4pPr>
            <a:lvl5pPr lvl="4" rtl="0">
              <a:spcBef>
                <a:spcPts val="0"/>
              </a:spcBef>
              <a:spcAft>
                <a:spcPts val="0"/>
              </a:spcAft>
              <a:buSzPts val="1800"/>
              <a:buNone/>
              <a:defRPr sz="1800" b="1"/>
            </a:lvl5pPr>
            <a:lvl6pPr lvl="5" rtl="0">
              <a:spcBef>
                <a:spcPts val="0"/>
              </a:spcBef>
              <a:spcAft>
                <a:spcPts val="0"/>
              </a:spcAft>
              <a:buSzPts val="1800"/>
              <a:buNone/>
              <a:defRPr sz="1800" b="1"/>
            </a:lvl6pPr>
            <a:lvl7pPr lvl="6" rtl="0">
              <a:spcBef>
                <a:spcPts val="0"/>
              </a:spcBef>
              <a:spcAft>
                <a:spcPts val="0"/>
              </a:spcAft>
              <a:buSzPts val="1800"/>
              <a:buNone/>
              <a:defRPr sz="1800" b="1"/>
            </a:lvl7pPr>
            <a:lvl8pPr lvl="7" rtl="0">
              <a:spcBef>
                <a:spcPts val="0"/>
              </a:spcBef>
              <a:spcAft>
                <a:spcPts val="0"/>
              </a:spcAft>
              <a:buSzPts val="1800"/>
              <a:buNone/>
              <a:defRPr sz="1800" b="1"/>
            </a:lvl8pPr>
            <a:lvl9pPr lvl="8" rtl="0">
              <a:spcBef>
                <a:spcPts val="0"/>
              </a:spcBef>
              <a:spcAft>
                <a:spcPts val="0"/>
              </a:spcAft>
              <a:buSzPts val="1800"/>
              <a:buNone/>
              <a:defRPr sz="1800" b="1"/>
            </a:lvl9pPr>
          </a:lstStyle>
          <a:p>
            <a:endParaRPr/>
          </a:p>
        </p:txBody>
      </p:sp>
      <p:sp>
        <p:nvSpPr>
          <p:cNvPr id="943" name="Google Shape;943;p14"/>
          <p:cNvSpPr txBox="1">
            <a:spLocks noGrp="1"/>
          </p:cNvSpPr>
          <p:nvPr>
            <p:ph type="subTitle" idx="1"/>
          </p:nvPr>
        </p:nvSpPr>
        <p:spPr>
          <a:xfrm>
            <a:off x="1371600" y="1807717"/>
            <a:ext cx="6400800" cy="109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25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1">
  <p:cSld name="CUSTOM_10">
    <p:bg>
      <p:bgPr>
        <a:gradFill>
          <a:gsLst>
            <a:gs pos="0">
              <a:srgbClr val="762EE1"/>
            </a:gs>
            <a:gs pos="38000">
              <a:srgbClr val="B26FFB"/>
            </a:gs>
            <a:gs pos="100000">
              <a:schemeClr val="lt2"/>
            </a:gs>
          </a:gsLst>
          <a:lin ang="5400700" scaled="0"/>
        </a:gradFill>
        <a:effectLst/>
      </p:bgPr>
    </p:bg>
    <p:spTree>
      <p:nvGrpSpPr>
        <p:cNvPr id="1" name="Shape 944"/>
        <p:cNvGrpSpPr/>
        <p:nvPr/>
      </p:nvGrpSpPr>
      <p:grpSpPr>
        <a:xfrm>
          <a:off x="0" y="0"/>
          <a:ext cx="0" cy="0"/>
          <a:chOff x="0" y="0"/>
          <a:chExt cx="0" cy="0"/>
        </a:xfrm>
      </p:grpSpPr>
      <p:sp>
        <p:nvSpPr>
          <p:cNvPr id="945" name="Google Shape;945;p15"/>
          <p:cNvSpPr/>
          <p:nvPr/>
        </p:nvSpPr>
        <p:spPr>
          <a:xfrm>
            <a:off x="8407564" y="57880"/>
            <a:ext cx="2793827" cy="3682841"/>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5"/>
          <p:cNvSpPr/>
          <p:nvPr/>
        </p:nvSpPr>
        <p:spPr>
          <a:xfrm>
            <a:off x="-40476" y="-2695110"/>
            <a:ext cx="9224952" cy="9652775"/>
          </a:xfrm>
          <a:custGeom>
            <a:avLst/>
            <a:gdLst/>
            <a:ahLst/>
            <a:cxnLst/>
            <a:rect l="l" t="t" r="r" b="b"/>
            <a:pathLst>
              <a:path w="115449" h="115450" extrusionOk="0">
                <a:moveTo>
                  <a:pt x="10485" y="246"/>
                </a:moveTo>
                <a:lnTo>
                  <a:pt x="10485" y="10486"/>
                </a:lnTo>
                <a:lnTo>
                  <a:pt x="245" y="10486"/>
                </a:lnTo>
                <a:lnTo>
                  <a:pt x="245" y="246"/>
                </a:lnTo>
                <a:close/>
                <a:moveTo>
                  <a:pt x="20951" y="246"/>
                </a:moveTo>
                <a:lnTo>
                  <a:pt x="20951" y="10486"/>
                </a:lnTo>
                <a:lnTo>
                  <a:pt x="10711" y="10486"/>
                </a:lnTo>
                <a:lnTo>
                  <a:pt x="10711" y="246"/>
                </a:lnTo>
                <a:close/>
                <a:moveTo>
                  <a:pt x="31436" y="246"/>
                </a:moveTo>
                <a:lnTo>
                  <a:pt x="31436" y="10486"/>
                </a:lnTo>
                <a:lnTo>
                  <a:pt x="21177" y="10486"/>
                </a:lnTo>
                <a:lnTo>
                  <a:pt x="21177" y="246"/>
                </a:lnTo>
                <a:close/>
                <a:moveTo>
                  <a:pt x="41902" y="246"/>
                </a:moveTo>
                <a:lnTo>
                  <a:pt x="41902" y="10486"/>
                </a:lnTo>
                <a:lnTo>
                  <a:pt x="31662" y="10486"/>
                </a:lnTo>
                <a:lnTo>
                  <a:pt x="31662" y="246"/>
                </a:lnTo>
                <a:close/>
                <a:moveTo>
                  <a:pt x="52369" y="246"/>
                </a:moveTo>
                <a:lnTo>
                  <a:pt x="52369" y="10486"/>
                </a:lnTo>
                <a:lnTo>
                  <a:pt x="42128" y="10486"/>
                </a:lnTo>
                <a:lnTo>
                  <a:pt x="42128" y="246"/>
                </a:lnTo>
                <a:close/>
                <a:moveTo>
                  <a:pt x="62854" y="246"/>
                </a:moveTo>
                <a:lnTo>
                  <a:pt x="62854" y="10486"/>
                </a:lnTo>
                <a:lnTo>
                  <a:pt x="52613" y="10486"/>
                </a:lnTo>
                <a:lnTo>
                  <a:pt x="52613" y="246"/>
                </a:lnTo>
                <a:close/>
                <a:moveTo>
                  <a:pt x="73320" y="246"/>
                </a:moveTo>
                <a:lnTo>
                  <a:pt x="73320" y="10486"/>
                </a:lnTo>
                <a:lnTo>
                  <a:pt x="63080" y="10486"/>
                </a:lnTo>
                <a:lnTo>
                  <a:pt x="63080" y="246"/>
                </a:lnTo>
                <a:close/>
                <a:moveTo>
                  <a:pt x="83805" y="246"/>
                </a:moveTo>
                <a:lnTo>
                  <a:pt x="83805" y="10486"/>
                </a:lnTo>
                <a:lnTo>
                  <a:pt x="73546" y="10486"/>
                </a:lnTo>
                <a:lnTo>
                  <a:pt x="73546" y="246"/>
                </a:lnTo>
                <a:close/>
                <a:moveTo>
                  <a:pt x="94271" y="246"/>
                </a:moveTo>
                <a:lnTo>
                  <a:pt x="94271" y="10486"/>
                </a:lnTo>
                <a:lnTo>
                  <a:pt x="84031" y="10486"/>
                </a:lnTo>
                <a:lnTo>
                  <a:pt x="84031" y="246"/>
                </a:lnTo>
                <a:close/>
                <a:moveTo>
                  <a:pt x="104737" y="246"/>
                </a:moveTo>
                <a:lnTo>
                  <a:pt x="104737" y="10486"/>
                </a:lnTo>
                <a:lnTo>
                  <a:pt x="94497" y="10486"/>
                </a:lnTo>
                <a:lnTo>
                  <a:pt x="94497" y="246"/>
                </a:lnTo>
                <a:close/>
                <a:moveTo>
                  <a:pt x="115222" y="246"/>
                </a:moveTo>
                <a:lnTo>
                  <a:pt x="115222" y="10486"/>
                </a:lnTo>
                <a:lnTo>
                  <a:pt x="104982" y="10486"/>
                </a:lnTo>
                <a:lnTo>
                  <a:pt x="104982" y="246"/>
                </a:lnTo>
                <a:close/>
                <a:moveTo>
                  <a:pt x="10485" y="10712"/>
                </a:moveTo>
                <a:lnTo>
                  <a:pt x="10485" y="20952"/>
                </a:lnTo>
                <a:lnTo>
                  <a:pt x="245" y="20952"/>
                </a:lnTo>
                <a:lnTo>
                  <a:pt x="245" y="10712"/>
                </a:lnTo>
                <a:close/>
                <a:moveTo>
                  <a:pt x="20951" y="10712"/>
                </a:moveTo>
                <a:lnTo>
                  <a:pt x="20951" y="20952"/>
                </a:lnTo>
                <a:lnTo>
                  <a:pt x="10711" y="20952"/>
                </a:lnTo>
                <a:lnTo>
                  <a:pt x="10711" y="10712"/>
                </a:lnTo>
                <a:close/>
                <a:moveTo>
                  <a:pt x="31436" y="10712"/>
                </a:moveTo>
                <a:lnTo>
                  <a:pt x="31436" y="20952"/>
                </a:lnTo>
                <a:lnTo>
                  <a:pt x="21177" y="20952"/>
                </a:lnTo>
                <a:lnTo>
                  <a:pt x="21177" y="10712"/>
                </a:lnTo>
                <a:close/>
                <a:moveTo>
                  <a:pt x="41902" y="10712"/>
                </a:moveTo>
                <a:lnTo>
                  <a:pt x="41902" y="20952"/>
                </a:lnTo>
                <a:lnTo>
                  <a:pt x="31662" y="20952"/>
                </a:lnTo>
                <a:lnTo>
                  <a:pt x="31662" y="10712"/>
                </a:lnTo>
                <a:close/>
                <a:moveTo>
                  <a:pt x="52369" y="10712"/>
                </a:moveTo>
                <a:lnTo>
                  <a:pt x="52369" y="20952"/>
                </a:lnTo>
                <a:lnTo>
                  <a:pt x="42128" y="20952"/>
                </a:lnTo>
                <a:lnTo>
                  <a:pt x="42128" y="10712"/>
                </a:lnTo>
                <a:close/>
                <a:moveTo>
                  <a:pt x="62854" y="10712"/>
                </a:moveTo>
                <a:lnTo>
                  <a:pt x="62854" y="20952"/>
                </a:lnTo>
                <a:lnTo>
                  <a:pt x="52613" y="20952"/>
                </a:lnTo>
                <a:lnTo>
                  <a:pt x="52613" y="10712"/>
                </a:lnTo>
                <a:close/>
                <a:moveTo>
                  <a:pt x="73320" y="10712"/>
                </a:moveTo>
                <a:lnTo>
                  <a:pt x="73320" y="20952"/>
                </a:lnTo>
                <a:lnTo>
                  <a:pt x="63080" y="20952"/>
                </a:lnTo>
                <a:lnTo>
                  <a:pt x="63080" y="10712"/>
                </a:lnTo>
                <a:close/>
                <a:moveTo>
                  <a:pt x="83805" y="10712"/>
                </a:moveTo>
                <a:lnTo>
                  <a:pt x="83805" y="20952"/>
                </a:lnTo>
                <a:lnTo>
                  <a:pt x="73546" y="20952"/>
                </a:lnTo>
                <a:lnTo>
                  <a:pt x="73546" y="10712"/>
                </a:lnTo>
                <a:close/>
                <a:moveTo>
                  <a:pt x="94271" y="10712"/>
                </a:moveTo>
                <a:lnTo>
                  <a:pt x="94271" y="20952"/>
                </a:lnTo>
                <a:lnTo>
                  <a:pt x="84031" y="20952"/>
                </a:lnTo>
                <a:lnTo>
                  <a:pt x="84031" y="10712"/>
                </a:lnTo>
                <a:close/>
                <a:moveTo>
                  <a:pt x="104737" y="10712"/>
                </a:moveTo>
                <a:lnTo>
                  <a:pt x="104737" y="20952"/>
                </a:lnTo>
                <a:lnTo>
                  <a:pt x="94497" y="20952"/>
                </a:lnTo>
                <a:lnTo>
                  <a:pt x="94497" y="10712"/>
                </a:lnTo>
                <a:close/>
                <a:moveTo>
                  <a:pt x="115222" y="10712"/>
                </a:moveTo>
                <a:lnTo>
                  <a:pt x="115222" y="20952"/>
                </a:lnTo>
                <a:lnTo>
                  <a:pt x="104982" y="20952"/>
                </a:lnTo>
                <a:lnTo>
                  <a:pt x="104982" y="10712"/>
                </a:lnTo>
                <a:close/>
                <a:moveTo>
                  <a:pt x="10485" y="21178"/>
                </a:moveTo>
                <a:lnTo>
                  <a:pt x="10485" y="31437"/>
                </a:lnTo>
                <a:lnTo>
                  <a:pt x="245" y="31437"/>
                </a:lnTo>
                <a:lnTo>
                  <a:pt x="245" y="21178"/>
                </a:lnTo>
                <a:close/>
                <a:moveTo>
                  <a:pt x="20951" y="21178"/>
                </a:moveTo>
                <a:lnTo>
                  <a:pt x="20951" y="31437"/>
                </a:lnTo>
                <a:lnTo>
                  <a:pt x="10711" y="31437"/>
                </a:lnTo>
                <a:lnTo>
                  <a:pt x="10711" y="21178"/>
                </a:lnTo>
                <a:close/>
                <a:moveTo>
                  <a:pt x="31436" y="21178"/>
                </a:moveTo>
                <a:lnTo>
                  <a:pt x="31436" y="31437"/>
                </a:lnTo>
                <a:lnTo>
                  <a:pt x="21177" y="31437"/>
                </a:lnTo>
                <a:lnTo>
                  <a:pt x="21177" y="21178"/>
                </a:lnTo>
                <a:close/>
                <a:moveTo>
                  <a:pt x="41902" y="21178"/>
                </a:moveTo>
                <a:lnTo>
                  <a:pt x="41902" y="31437"/>
                </a:lnTo>
                <a:lnTo>
                  <a:pt x="31662" y="31437"/>
                </a:lnTo>
                <a:lnTo>
                  <a:pt x="31662" y="21178"/>
                </a:lnTo>
                <a:close/>
                <a:moveTo>
                  <a:pt x="52369" y="21178"/>
                </a:moveTo>
                <a:lnTo>
                  <a:pt x="52369" y="31437"/>
                </a:lnTo>
                <a:lnTo>
                  <a:pt x="42128" y="31437"/>
                </a:lnTo>
                <a:lnTo>
                  <a:pt x="42128" y="21178"/>
                </a:lnTo>
                <a:close/>
                <a:moveTo>
                  <a:pt x="62854" y="21178"/>
                </a:moveTo>
                <a:lnTo>
                  <a:pt x="62854" y="31437"/>
                </a:lnTo>
                <a:lnTo>
                  <a:pt x="52613" y="31437"/>
                </a:lnTo>
                <a:lnTo>
                  <a:pt x="52613" y="21178"/>
                </a:lnTo>
                <a:close/>
                <a:moveTo>
                  <a:pt x="73320" y="21178"/>
                </a:moveTo>
                <a:lnTo>
                  <a:pt x="73320" y="31437"/>
                </a:lnTo>
                <a:lnTo>
                  <a:pt x="63080" y="31437"/>
                </a:lnTo>
                <a:lnTo>
                  <a:pt x="63080" y="21178"/>
                </a:lnTo>
                <a:close/>
                <a:moveTo>
                  <a:pt x="83805" y="21178"/>
                </a:moveTo>
                <a:lnTo>
                  <a:pt x="83805" y="31437"/>
                </a:lnTo>
                <a:lnTo>
                  <a:pt x="73546" y="31437"/>
                </a:lnTo>
                <a:lnTo>
                  <a:pt x="73546" y="21178"/>
                </a:lnTo>
                <a:close/>
                <a:moveTo>
                  <a:pt x="94271" y="21178"/>
                </a:moveTo>
                <a:lnTo>
                  <a:pt x="94271" y="31437"/>
                </a:lnTo>
                <a:lnTo>
                  <a:pt x="84031" y="31437"/>
                </a:lnTo>
                <a:lnTo>
                  <a:pt x="84031" y="21178"/>
                </a:lnTo>
                <a:close/>
                <a:moveTo>
                  <a:pt x="104737" y="21178"/>
                </a:moveTo>
                <a:lnTo>
                  <a:pt x="104737" y="31437"/>
                </a:lnTo>
                <a:lnTo>
                  <a:pt x="94497" y="31437"/>
                </a:lnTo>
                <a:lnTo>
                  <a:pt x="94497" y="21178"/>
                </a:lnTo>
                <a:close/>
                <a:moveTo>
                  <a:pt x="115222" y="21178"/>
                </a:moveTo>
                <a:lnTo>
                  <a:pt x="115222" y="31437"/>
                </a:lnTo>
                <a:lnTo>
                  <a:pt x="104982" y="31437"/>
                </a:lnTo>
                <a:lnTo>
                  <a:pt x="104982" y="21178"/>
                </a:lnTo>
                <a:close/>
                <a:moveTo>
                  <a:pt x="10485" y="31663"/>
                </a:moveTo>
                <a:lnTo>
                  <a:pt x="10485" y="41903"/>
                </a:lnTo>
                <a:lnTo>
                  <a:pt x="245" y="41903"/>
                </a:lnTo>
                <a:lnTo>
                  <a:pt x="245" y="31663"/>
                </a:lnTo>
                <a:close/>
                <a:moveTo>
                  <a:pt x="20951" y="31663"/>
                </a:moveTo>
                <a:lnTo>
                  <a:pt x="20951" y="41903"/>
                </a:lnTo>
                <a:lnTo>
                  <a:pt x="10711" y="41903"/>
                </a:lnTo>
                <a:lnTo>
                  <a:pt x="10711" y="31663"/>
                </a:lnTo>
                <a:close/>
                <a:moveTo>
                  <a:pt x="31436" y="31663"/>
                </a:moveTo>
                <a:lnTo>
                  <a:pt x="31436" y="41903"/>
                </a:lnTo>
                <a:lnTo>
                  <a:pt x="21177" y="41903"/>
                </a:lnTo>
                <a:lnTo>
                  <a:pt x="21177" y="31663"/>
                </a:lnTo>
                <a:close/>
                <a:moveTo>
                  <a:pt x="41902" y="31663"/>
                </a:moveTo>
                <a:lnTo>
                  <a:pt x="41902" y="41903"/>
                </a:lnTo>
                <a:lnTo>
                  <a:pt x="31662" y="41903"/>
                </a:lnTo>
                <a:lnTo>
                  <a:pt x="31662" y="31663"/>
                </a:lnTo>
                <a:close/>
                <a:moveTo>
                  <a:pt x="52369" y="31663"/>
                </a:moveTo>
                <a:lnTo>
                  <a:pt x="52369" y="41903"/>
                </a:lnTo>
                <a:lnTo>
                  <a:pt x="42128" y="41903"/>
                </a:lnTo>
                <a:lnTo>
                  <a:pt x="42128" y="31663"/>
                </a:lnTo>
                <a:close/>
                <a:moveTo>
                  <a:pt x="62854" y="31663"/>
                </a:moveTo>
                <a:lnTo>
                  <a:pt x="62854" y="41903"/>
                </a:lnTo>
                <a:lnTo>
                  <a:pt x="52613" y="41903"/>
                </a:lnTo>
                <a:lnTo>
                  <a:pt x="52613" y="31663"/>
                </a:lnTo>
                <a:close/>
                <a:moveTo>
                  <a:pt x="73320" y="31663"/>
                </a:moveTo>
                <a:lnTo>
                  <a:pt x="73320" y="41903"/>
                </a:lnTo>
                <a:lnTo>
                  <a:pt x="63080" y="41903"/>
                </a:lnTo>
                <a:lnTo>
                  <a:pt x="63080" y="31663"/>
                </a:lnTo>
                <a:close/>
                <a:moveTo>
                  <a:pt x="83805" y="31663"/>
                </a:moveTo>
                <a:lnTo>
                  <a:pt x="83805" y="41903"/>
                </a:lnTo>
                <a:lnTo>
                  <a:pt x="73546" y="41903"/>
                </a:lnTo>
                <a:lnTo>
                  <a:pt x="73546" y="31663"/>
                </a:lnTo>
                <a:close/>
                <a:moveTo>
                  <a:pt x="94271" y="31663"/>
                </a:moveTo>
                <a:lnTo>
                  <a:pt x="94271" y="41903"/>
                </a:lnTo>
                <a:lnTo>
                  <a:pt x="84031" y="41903"/>
                </a:lnTo>
                <a:lnTo>
                  <a:pt x="84031" y="31663"/>
                </a:lnTo>
                <a:close/>
                <a:moveTo>
                  <a:pt x="104737" y="31663"/>
                </a:moveTo>
                <a:lnTo>
                  <a:pt x="104737" y="41903"/>
                </a:lnTo>
                <a:lnTo>
                  <a:pt x="94497" y="41903"/>
                </a:lnTo>
                <a:lnTo>
                  <a:pt x="94497" y="31663"/>
                </a:lnTo>
                <a:close/>
                <a:moveTo>
                  <a:pt x="115222" y="31663"/>
                </a:moveTo>
                <a:lnTo>
                  <a:pt x="115222" y="41903"/>
                </a:lnTo>
                <a:lnTo>
                  <a:pt x="104982" y="41903"/>
                </a:lnTo>
                <a:lnTo>
                  <a:pt x="104982" y="31663"/>
                </a:lnTo>
                <a:close/>
                <a:moveTo>
                  <a:pt x="10485" y="42129"/>
                </a:moveTo>
                <a:lnTo>
                  <a:pt x="10485" y="52370"/>
                </a:lnTo>
                <a:lnTo>
                  <a:pt x="245" y="52370"/>
                </a:lnTo>
                <a:lnTo>
                  <a:pt x="245" y="42129"/>
                </a:lnTo>
                <a:close/>
                <a:moveTo>
                  <a:pt x="20951" y="42129"/>
                </a:moveTo>
                <a:lnTo>
                  <a:pt x="20951" y="52370"/>
                </a:lnTo>
                <a:lnTo>
                  <a:pt x="10711" y="52370"/>
                </a:lnTo>
                <a:lnTo>
                  <a:pt x="10711" y="42129"/>
                </a:lnTo>
                <a:close/>
                <a:moveTo>
                  <a:pt x="31436" y="42129"/>
                </a:moveTo>
                <a:lnTo>
                  <a:pt x="31436" y="52370"/>
                </a:lnTo>
                <a:lnTo>
                  <a:pt x="21177" y="52370"/>
                </a:lnTo>
                <a:lnTo>
                  <a:pt x="21177" y="42129"/>
                </a:lnTo>
                <a:close/>
                <a:moveTo>
                  <a:pt x="41902" y="42129"/>
                </a:moveTo>
                <a:lnTo>
                  <a:pt x="41902" y="52370"/>
                </a:lnTo>
                <a:lnTo>
                  <a:pt x="31662" y="52370"/>
                </a:lnTo>
                <a:lnTo>
                  <a:pt x="31662" y="42129"/>
                </a:lnTo>
                <a:close/>
                <a:moveTo>
                  <a:pt x="52369" y="42129"/>
                </a:moveTo>
                <a:lnTo>
                  <a:pt x="52369" y="52370"/>
                </a:lnTo>
                <a:lnTo>
                  <a:pt x="42128" y="52370"/>
                </a:lnTo>
                <a:lnTo>
                  <a:pt x="42128" y="42129"/>
                </a:lnTo>
                <a:close/>
                <a:moveTo>
                  <a:pt x="62854" y="42129"/>
                </a:moveTo>
                <a:lnTo>
                  <a:pt x="62854" y="52370"/>
                </a:lnTo>
                <a:lnTo>
                  <a:pt x="52613" y="52370"/>
                </a:lnTo>
                <a:lnTo>
                  <a:pt x="52613" y="42129"/>
                </a:lnTo>
                <a:close/>
                <a:moveTo>
                  <a:pt x="73320" y="42129"/>
                </a:moveTo>
                <a:lnTo>
                  <a:pt x="73320" y="52370"/>
                </a:lnTo>
                <a:lnTo>
                  <a:pt x="63080" y="52370"/>
                </a:lnTo>
                <a:lnTo>
                  <a:pt x="63080" y="42129"/>
                </a:lnTo>
                <a:close/>
                <a:moveTo>
                  <a:pt x="83805" y="42129"/>
                </a:moveTo>
                <a:lnTo>
                  <a:pt x="83805" y="52370"/>
                </a:lnTo>
                <a:lnTo>
                  <a:pt x="73546" y="52370"/>
                </a:lnTo>
                <a:lnTo>
                  <a:pt x="73546" y="42129"/>
                </a:lnTo>
                <a:close/>
                <a:moveTo>
                  <a:pt x="94271" y="42129"/>
                </a:moveTo>
                <a:lnTo>
                  <a:pt x="94271" y="52370"/>
                </a:lnTo>
                <a:lnTo>
                  <a:pt x="84031" y="52370"/>
                </a:lnTo>
                <a:lnTo>
                  <a:pt x="84031" y="42129"/>
                </a:lnTo>
                <a:close/>
                <a:moveTo>
                  <a:pt x="104737" y="42129"/>
                </a:moveTo>
                <a:lnTo>
                  <a:pt x="104737" y="52370"/>
                </a:lnTo>
                <a:lnTo>
                  <a:pt x="94497" y="52370"/>
                </a:lnTo>
                <a:lnTo>
                  <a:pt x="94497" y="42129"/>
                </a:lnTo>
                <a:close/>
                <a:moveTo>
                  <a:pt x="115222" y="42129"/>
                </a:moveTo>
                <a:lnTo>
                  <a:pt x="115222" y="52370"/>
                </a:lnTo>
                <a:lnTo>
                  <a:pt x="104982" y="52370"/>
                </a:lnTo>
                <a:lnTo>
                  <a:pt x="104982" y="42129"/>
                </a:lnTo>
                <a:close/>
                <a:moveTo>
                  <a:pt x="10485" y="52614"/>
                </a:moveTo>
                <a:lnTo>
                  <a:pt x="10485" y="62855"/>
                </a:lnTo>
                <a:lnTo>
                  <a:pt x="245" y="62855"/>
                </a:lnTo>
                <a:lnTo>
                  <a:pt x="245" y="52614"/>
                </a:lnTo>
                <a:close/>
                <a:moveTo>
                  <a:pt x="20951" y="52614"/>
                </a:moveTo>
                <a:lnTo>
                  <a:pt x="20951" y="62855"/>
                </a:lnTo>
                <a:lnTo>
                  <a:pt x="10711" y="62855"/>
                </a:lnTo>
                <a:lnTo>
                  <a:pt x="10711" y="52614"/>
                </a:lnTo>
                <a:close/>
                <a:moveTo>
                  <a:pt x="31436" y="52614"/>
                </a:moveTo>
                <a:lnTo>
                  <a:pt x="31436" y="62855"/>
                </a:lnTo>
                <a:lnTo>
                  <a:pt x="21177" y="62855"/>
                </a:lnTo>
                <a:lnTo>
                  <a:pt x="21177" y="52614"/>
                </a:lnTo>
                <a:close/>
                <a:moveTo>
                  <a:pt x="41902" y="52614"/>
                </a:moveTo>
                <a:lnTo>
                  <a:pt x="41902" y="62855"/>
                </a:lnTo>
                <a:lnTo>
                  <a:pt x="31662" y="62855"/>
                </a:lnTo>
                <a:lnTo>
                  <a:pt x="31662" y="52614"/>
                </a:lnTo>
                <a:close/>
                <a:moveTo>
                  <a:pt x="52369" y="52614"/>
                </a:moveTo>
                <a:lnTo>
                  <a:pt x="52369" y="62855"/>
                </a:lnTo>
                <a:lnTo>
                  <a:pt x="42128" y="62855"/>
                </a:lnTo>
                <a:lnTo>
                  <a:pt x="42128" y="52614"/>
                </a:lnTo>
                <a:close/>
                <a:moveTo>
                  <a:pt x="62854" y="52614"/>
                </a:moveTo>
                <a:lnTo>
                  <a:pt x="62854" y="62855"/>
                </a:lnTo>
                <a:lnTo>
                  <a:pt x="52613" y="62855"/>
                </a:lnTo>
                <a:lnTo>
                  <a:pt x="52613" y="52614"/>
                </a:lnTo>
                <a:close/>
                <a:moveTo>
                  <a:pt x="73320" y="52614"/>
                </a:moveTo>
                <a:lnTo>
                  <a:pt x="73320" y="62855"/>
                </a:lnTo>
                <a:lnTo>
                  <a:pt x="63080" y="62855"/>
                </a:lnTo>
                <a:lnTo>
                  <a:pt x="63080" y="52614"/>
                </a:lnTo>
                <a:close/>
                <a:moveTo>
                  <a:pt x="83805" y="52614"/>
                </a:moveTo>
                <a:lnTo>
                  <a:pt x="83805" y="62855"/>
                </a:lnTo>
                <a:lnTo>
                  <a:pt x="73546" y="62855"/>
                </a:lnTo>
                <a:lnTo>
                  <a:pt x="73546" y="52614"/>
                </a:lnTo>
                <a:close/>
                <a:moveTo>
                  <a:pt x="94271" y="52614"/>
                </a:moveTo>
                <a:lnTo>
                  <a:pt x="94271" y="62855"/>
                </a:lnTo>
                <a:lnTo>
                  <a:pt x="84031" y="62855"/>
                </a:lnTo>
                <a:lnTo>
                  <a:pt x="84031" y="52614"/>
                </a:lnTo>
                <a:close/>
                <a:moveTo>
                  <a:pt x="104737" y="52614"/>
                </a:moveTo>
                <a:lnTo>
                  <a:pt x="104737" y="62855"/>
                </a:lnTo>
                <a:lnTo>
                  <a:pt x="94497" y="62855"/>
                </a:lnTo>
                <a:lnTo>
                  <a:pt x="94497" y="52614"/>
                </a:lnTo>
                <a:close/>
                <a:moveTo>
                  <a:pt x="115222" y="52614"/>
                </a:moveTo>
                <a:lnTo>
                  <a:pt x="115222" y="62855"/>
                </a:lnTo>
                <a:lnTo>
                  <a:pt x="104982" y="62855"/>
                </a:lnTo>
                <a:lnTo>
                  <a:pt x="104982" y="52614"/>
                </a:lnTo>
                <a:close/>
                <a:moveTo>
                  <a:pt x="10485" y="63080"/>
                </a:moveTo>
                <a:lnTo>
                  <a:pt x="10485" y="73321"/>
                </a:lnTo>
                <a:lnTo>
                  <a:pt x="245" y="73321"/>
                </a:lnTo>
                <a:lnTo>
                  <a:pt x="245" y="63080"/>
                </a:lnTo>
                <a:close/>
                <a:moveTo>
                  <a:pt x="20951" y="63080"/>
                </a:moveTo>
                <a:lnTo>
                  <a:pt x="20951" y="73321"/>
                </a:lnTo>
                <a:lnTo>
                  <a:pt x="10711" y="73321"/>
                </a:lnTo>
                <a:lnTo>
                  <a:pt x="10711" y="63080"/>
                </a:lnTo>
                <a:close/>
                <a:moveTo>
                  <a:pt x="31436" y="63080"/>
                </a:moveTo>
                <a:lnTo>
                  <a:pt x="31436" y="73321"/>
                </a:lnTo>
                <a:lnTo>
                  <a:pt x="21177" y="73321"/>
                </a:lnTo>
                <a:lnTo>
                  <a:pt x="21177" y="63080"/>
                </a:lnTo>
                <a:close/>
                <a:moveTo>
                  <a:pt x="41902" y="63080"/>
                </a:moveTo>
                <a:lnTo>
                  <a:pt x="41902" y="73321"/>
                </a:lnTo>
                <a:lnTo>
                  <a:pt x="31662" y="73321"/>
                </a:lnTo>
                <a:lnTo>
                  <a:pt x="31662" y="63080"/>
                </a:lnTo>
                <a:close/>
                <a:moveTo>
                  <a:pt x="52369" y="63080"/>
                </a:moveTo>
                <a:lnTo>
                  <a:pt x="52369" y="73321"/>
                </a:lnTo>
                <a:lnTo>
                  <a:pt x="42128" y="73321"/>
                </a:lnTo>
                <a:lnTo>
                  <a:pt x="42128" y="63080"/>
                </a:lnTo>
                <a:close/>
                <a:moveTo>
                  <a:pt x="62854" y="63080"/>
                </a:moveTo>
                <a:lnTo>
                  <a:pt x="62854" y="73321"/>
                </a:lnTo>
                <a:lnTo>
                  <a:pt x="52613" y="73321"/>
                </a:lnTo>
                <a:lnTo>
                  <a:pt x="52613" y="63080"/>
                </a:lnTo>
                <a:close/>
                <a:moveTo>
                  <a:pt x="73320" y="63080"/>
                </a:moveTo>
                <a:lnTo>
                  <a:pt x="73320" y="73321"/>
                </a:lnTo>
                <a:lnTo>
                  <a:pt x="63080" y="73321"/>
                </a:lnTo>
                <a:lnTo>
                  <a:pt x="63080" y="63080"/>
                </a:lnTo>
                <a:close/>
                <a:moveTo>
                  <a:pt x="83805" y="63080"/>
                </a:moveTo>
                <a:lnTo>
                  <a:pt x="83805" y="73321"/>
                </a:lnTo>
                <a:lnTo>
                  <a:pt x="73546" y="73321"/>
                </a:lnTo>
                <a:lnTo>
                  <a:pt x="73546" y="63080"/>
                </a:lnTo>
                <a:close/>
                <a:moveTo>
                  <a:pt x="94271" y="63080"/>
                </a:moveTo>
                <a:lnTo>
                  <a:pt x="94271" y="73321"/>
                </a:lnTo>
                <a:lnTo>
                  <a:pt x="84031" y="73321"/>
                </a:lnTo>
                <a:lnTo>
                  <a:pt x="84031" y="63080"/>
                </a:lnTo>
                <a:close/>
                <a:moveTo>
                  <a:pt x="104737" y="63080"/>
                </a:moveTo>
                <a:lnTo>
                  <a:pt x="104737" y="73321"/>
                </a:lnTo>
                <a:lnTo>
                  <a:pt x="94497" y="73321"/>
                </a:lnTo>
                <a:lnTo>
                  <a:pt x="94497" y="63080"/>
                </a:lnTo>
                <a:close/>
                <a:moveTo>
                  <a:pt x="115222" y="63080"/>
                </a:moveTo>
                <a:lnTo>
                  <a:pt x="115222" y="73321"/>
                </a:lnTo>
                <a:lnTo>
                  <a:pt x="104982" y="73321"/>
                </a:lnTo>
                <a:lnTo>
                  <a:pt x="104982" y="63080"/>
                </a:lnTo>
                <a:close/>
                <a:moveTo>
                  <a:pt x="10485" y="73547"/>
                </a:moveTo>
                <a:lnTo>
                  <a:pt x="10485" y="83806"/>
                </a:lnTo>
                <a:lnTo>
                  <a:pt x="245" y="83806"/>
                </a:lnTo>
                <a:lnTo>
                  <a:pt x="245" y="73547"/>
                </a:lnTo>
                <a:close/>
                <a:moveTo>
                  <a:pt x="20951" y="73547"/>
                </a:moveTo>
                <a:lnTo>
                  <a:pt x="20951" y="83806"/>
                </a:lnTo>
                <a:lnTo>
                  <a:pt x="10711" y="83806"/>
                </a:lnTo>
                <a:lnTo>
                  <a:pt x="10711" y="73547"/>
                </a:lnTo>
                <a:close/>
                <a:moveTo>
                  <a:pt x="31436" y="73547"/>
                </a:moveTo>
                <a:lnTo>
                  <a:pt x="31436" y="83806"/>
                </a:lnTo>
                <a:lnTo>
                  <a:pt x="21177" y="83806"/>
                </a:lnTo>
                <a:lnTo>
                  <a:pt x="21177" y="73547"/>
                </a:lnTo>
                <a:close/>
                <a:moveTo>
                  <a:pt x="41902" y="73547"/>
                </a:moveTo>
                <a:lnTo>
                  <a:pt x="41902" y="83806"/>
                </a:lnTo>
                <a:lnTo>
                  <a:pt x="31662" y="83806"/>
                </a:lnTo>
                <a:lnTo>
                  <a:pt x="31662" y="73547"/>
                </a:lnTo>
                <a:close/>
                <a:moveTo>
                  <a:pt x="52369" y="73547"/>
                </a:moveTo>
                <a:lnTo>
                  <a:pt x="52369" y="83806"/>
                </a:lnTo>
                <a:lnTo>
                  <a:pt x="42128" y="83806"/>
                </a:lnTo>
                <a:lnTo>
                  <a:pt x="42128" y="73547"/>
                </a:lnTo>
                <a:close/>
                <a:moveTo>
                  <a:pt x="62854" y="73547"/>
                </a:moveTo>
                <a:lnTo>
                  <a:pt x="62854" y="83806"/>
                </a:lnTo>
                <a:lnTo>
                  <a:pt x="52613" y="83806"/>
                </a:lnTo>
                <a:lnTo>
                  <a:pt x="52613" y="73547"/>
                </a:lnTo>
                <a:close/>
                <a:moveTo>
                  <a:pt x="73320" y="73547"/>
                </a:moveTo>
                <a:lnTo>
                  <a:pt x="73320" y="83806"/>
                </a:lnTo>
                <a:lnTo>
                  <a:pt x="63080" y="83806"/>
                </a:lnTo>
                <a:lnTo>
                  <a:pt x="63080" y="73547"/>
                </a:lnTo>
                <a:close/>
                <a:moveTo>
                  <a:pt x="83805" y="73547"/>
                </a:moveTo>
                <a:lnTo>
                  <a:pt x="83805" y="83806"/>
                </a:lnTo>
                <a:lnTo>
                  <a:pt x="73546" y="83806"/>
                </a:lnTo>
                <a:lnTo>
                  <a:pt x="73546" y="73547"/>
                </a:lnTo>
                <a:close/>
                <a:moveTo>
                  <a:pt x="94271" y="73547"/>
                </a:moveTo>
                <a:lnTo>
                  <a:pt x="94271" y="83806"/>
                </a:lnTo>
                <a:lnTo>
                  <a:pt x="84031" y="83806"/>
                </a:lnTo>
                <a:lnTo>
                  <a:pt x="84031" y="73547"/>
                </a:lnTo>
                <a:close/>
                <a:moveTo>
                  <a:pt x="104737" y="73547"/>
                </a:moveTo>
                <a:lnTo>
                  <a:pt x="104737" y="83806"/>
                </a:lnTo>
                <a:lnTo>
                  <a:pt x="94497" y="83806"/>
                </a:lnTo>
                <a:lnTo>
                  <a:pt x="94497" y="73547"/>
                </a:lnTo>
                <a:close/>
                <a:moveTo>
                  <a:pt x="115222" y="73547"/>
                </a:moveTo>
                <a:lnTo>
                  <a:pt x="115222" y="83806"/>
                </a:lnTo>
                <a:lnTo>
                  <a:pt x="104982" y="83806"/>
                </a:lnTo>
                <a:lnTo>
                  <a:pt x="104982" y="73547"/>
                </a:lnTo>
                <a:close/>
                <a:moveTo>
                  <a:pt x="10485" y="84032"/>
                </a:moveTo>
                <a:lnTo>
                  <a:pt x="10485" y="94272"/>
                </a:lnTo>
                <a:lnTo>
                  <a:pt x="245" y="94272"/>
                </a:lnTo>
                <a:lnTo>
                  <a:pt x="245" y="84032"/>
                </a:lnTo>
                <a:close/>
                <a:moveTo>
                  <a:pt x="20951" y="84032"/>
                </a:moveTo>
                <a:lnTo>
                  <a:pt x="20951" y="94272"/>
                </a:lnTo>
                <a:lnTo>
                  <a:pt x="10711" y="94272"/>
                </a:lnTo>
                <a:lnTo>
                  <a:pt x="10711" y="84032"/>
                </a:lnTo>
                <a:close/>
                <a:moveTo>
                  <a:pt x="31436" y="84032"/>
                </a:moveTo>
                <a:lnTo>
                  <a:pt x="31436" y="94272"/>
                </a:lnTo>
                <a:lnTo>
                  <a:pt x="21177" y="94272"/>
                </a:lnTo>
                <a:lnTo>
                  <a:pt x="21177" y="84032"/>
                </a:lnTo>
                <a:close/>
                <a:moveTo>
                  <a:pt x="41902" y="84032"/>
                </a:moveTo>
                <a:lnTo>
                  <a:pt x="41902" y="94272"/>
                </a:lnTo>
                <a:lnTo>
                  <a:pt x="31662" y="94272"/>
                </a:lnTo>
                <a:lnTo>
                  <a:pt x="31662" y="84032"/>
                </a:lnTo>
                <a:close/>
                <a:moveTo>
                  <a:pt x="52369" y="84032"/>
                </a:moveTo>
                <a:lnTo>
                  <a:pt x="52369" y="94272"/>
                </a:lnTo>
                <a:lnTo>
                  <a:pt x="42128" y="94272"/>
                </a:lnTo>
                <a:lnTo>
                  <a:pt x="42128" y="84032"/>
                </a:lnTo>
                <a:close/>
                <a:moveTo>
                  <a:pt x="62854" y="84032"/>
                </a:moveTo>
                <a:lnTo>
                  <a:pt x="62854" y="94272"/>
                </a:lnTo>
                <a:lnTo>
                  <a:pt x="52613" y="94272"/>
                </a:lnTo>
                <a:lnTo>
                  <a:pt x="52613" y="84032"/>
                </a:lnTo>
                <a:close/>
                <a:moveTo>
                  <a:pt x="73320" y="84032"/>
                </a:moveTo>
                <a:lnTo>
                  <a:pt x="73320" y="94272"/>
                </a:lnTo>
                <a:lnTo>
                  <a:pt x="63080" y="94272"/>
                </a:lnTo>
                <a:lnTo>
                  <a:pt x="63080" y="84032"/>
                </a:lnTo>
                <a:close/>
                <a:moveTo>
                  <a:pt x="83805" y="84032"/>
                </a:moveTo>
                <a:lnTo>
                  <a:pt x="83805" y="94272"/>
                </a:lnTo>
                <a:lnTo>
                  <a:pt x="73546" y="94272"/>
                </a:lnTo>
                <a:lnTo>
                  <a:pt x="73546" y="84032"/>
                </a:lnTo>
                <a:close/>
                <a:moveTo>
                  <a:pt x="94271" y="84032"/>
                </a:moveTo>
                <a:lnTo>
                  <a:pt x="94271" y="94272"/>
                </a:lnTo>
                <a:lnTo>
                  <a:pt x="84031" y="94272"/>
                </a:lnTo>
                <a:lnTo>
                  <a:pt x="84031" y="84032"/>
                </a:lnTo>
                <a:close/>
                <a:moveTo>
                  <a:pt x="104737" y="84032"/>
                </a:moveTo>
                <a:lnTo>
                  <a:pt x="104737" y="94272"/>
                </a:lnTo>
                <a:lnTo>
                  <a:pt x="94497" y="94272"/>
                </a:lnTo>
                <a:lnTo>
                  <a:pt x="94497" y="84032"/>
                </a:lnTo>
                <a:close/>
                <a:moveTo>
                  <a:pt x="115222" y="84032"/>
                </a:moveTo>
                <a:lnTo>
                  <a:pt x="115222" y="94272"/>
                </a:lnTo>
                <a:lnTo>
                  <a:pt x="104982" y="94272"/>
                </a:lnTo>
                <a:lnTo>
                  <a:pt x="104982" y="84032"/>
                </a:lnTo>
                <a:close/>
                <a:moveTo>
                  <a:pt x="10485" y="94498"/>
                </a:moveTo>
                <a:lnTo>
                  <a:pt x="10485" y="104738"/>
                </a:lnTo>
                <a:lnTo>
                  <a:pt x="245" y="104738"/>
                </a:lnTo>
                <a:lnTo>
                  <a:pt x="245" y="94498"/>
                </a:lnTo>
                <a:close/>
                <a:moveTo>
                  <a:pt x="20951" y="94498"/>
                </a:moveTo>
                <a:lnTo>
                  <a:pt x="20951" y="104738"/>
                </a:lnTo>
                <a:lnTo>
                  <a:pt x="10711" y="104738"/>
                </a:lnTo>
                <a:lnTo>
                  <a:pt x="10711" y="94498"/>
                </a:lnTo>
                <a:close/>
                <a:moveTo>
                  <a:pt x="31436" y="94498"/>
                </a:moveTo>
                <a:lnTo>
                  <a:pt x="31436" y="104738"/>
                </a:lnTo>
                <a:lnTo>
                  <a:pt x="21177" y="104738"/>
                </a:lnTo>
                <a:lnTo>
                  <a:pt x="21177" y="94498"/>
                </a:lnTo>
                <a:close/>
                <a:moveTo>
                  <a:pt x="41902" y="94498"/>
                </a:moveTo>
                <a:lnTo>
                  <a:pt x="41902" y="104738"/>
                </a:lnTo>
                <a:lnTo>
                  <a:pt x="31662" y="104738"/>
                </a:lnTo>
                <a:lnTo>
                  <a:pt x="31662" y="94498"/>
                </a:lnTo>
                <a:close/>
                <a:moveTo>
                  <a:pt x="52369" y="94498"/>
                </a:moveTo>
                <a:lnTo>
                  <a:pt x="52369" y="104738"/>
                </a:lnTo>
                <a:lnTo>
                  <a:pt x="42128" y="104738"/>
                </a:lnTo>
                <a:lnTo>
                  <a:pt x="42128" y="94498"/>
                </a:lnTo>
                <a:close/>
                <a:moveTo>
                  <a:pt x="62854" y="94498"/>
                </a:moveTo>
                <a:lnTo>
                  <a:pt x="62854" y="104738"/>
                </a:lnTo>
                <a:lnTo>
                  <a:pt x="52613" y="104738"/>
                </a:lnTo>
                <a:lnTo>
                  <a:pt x="52613" y="94498"/>
                </a:lnTo>
                <a:close/>
                <a:moveTo>
                  <a:pt x="73320" y="94498"/>
                </a:moveTo>
                <a:lnTo>
                  <a:pt x="73320" y="104738"/>
                </a:lnTo>
                <a:lnTo>
                  <a:pt x="63080" y="104738"/>
                </a:lnTo>
                <a:lnTo>
                  <a:pt x="63080" y="94498"/>
                </a:lnTo>
                <a:close/>
                <a:moveTo>
                  <a:pt x="83805" y="94498"/>
                </a:moveTo>
                <a:lnTo>
                  <a:pt x="83805" y="104738"/>
                </a:lnTo>
                <a:lnTo>
                  <a:pt x="73546" y="104738"/>
                </a:lnTo>
                <a:lnTo>
                  <a:pt x="73546" y="94498"/>
                </a:lnTo>
                <a:close/>
                <a:moveTo>
                  <a:pt x="94271" y="94498"/>
                </a:moveTo>
                <a:lnTo>
                  <a:pt x="94271" y="104738"/>
                </a:lnTo>
                <a:lnTo>
                  <a:pt x="84031" y="104738"/>
                </a:lnTo>
                <a:lnTo>
                  <a:pt x="84031" y="94498"/>
                </a:lnTo>
                <a:close/>
                <a:moveTo>
                  <a:pt x="104737" y="94498"/>
                </a:moveTo>
                <a:lnTo>
                  <a:pt x="104737" y="104738"/>
                </a:lnTo>
                <a:lnTo>
                  <a:pt x="94497" y="104738"/>
                </a:lnTo>
                <a:lnTo>
                  <a:pt x="94497" y="94498"/>
                </a:lnTo>
                <a:close/>
                <a:moveTo>
                  <a:pt x="115222" y="94498"/>
                </a:moveTo>
                <a:lnTo>
                  <a:pt x="115222" y="104738"/>
                </a:lnTo>
                <a:lnTo>
                  <a:pt x="104982" y="104738"/>
                </a:lnTo>
                <a:lnTo>
                  <a:pt x="104982" y="94498"/>
                </a:lnTo>
                <a:close/>
                <a:moveTo>
                  <a:pt x="10485" y="104983"/>
                </a:moveTo>
                <a:lnTo>
                  <a:pt x="10485" y="115223"/>
                </a:lnTo>
                <a:lnTo>
                  <a:pt x="245" y="115223"/>
                </a:lnTo>
                <a:lnTo>
                  <a:pt x="245" y="104983"/>
                </a:lnTo>
                <a:close/>
                <a:moveTo>
                  <a:pt x="20951" y="104983"/>
                </a:moveTo>
                <a:lnTo>
                  <a:pt x="20951" y="115223"/>
                </a:lnTo>
                <a:lnTo>
                  <a:pt x="10711" y="115223"/>
                </a:lnTo>
                <a:lnTo>
                  <a:pt x="10711" y="104983"/>
                </a:lnTo>
                <a:close/>
                <a:moveTo>
                  <a:pt x="31436" y="104983"/>
                </a:moveTo>
                <a:lnTo>
                  <a:pt x="31436" y="115223"/>
                </a:lnTo>
                <a:lnTo>
                  <a:pt x="21177" y="115223"/>
                </a:lnTo>
                <a:lnTo>
                  <a:pt x="21177" y="104983"/>
                </a:lnTo>
                <a:close/>
                <a:moveTo>
                  <a:pt x="41902" y="104983"/>
                </a:moveTo>
                <a:lnTo>
                  <a:pt x="41902" y="115223"/>
                </a:lnTo>
                <a:lnTo>
                  <a:pt x="31662" y="115223"/>
                </a:lnTo>
                <a:lnTo>
                  <a:pt x="31662" y="104983"/>
                </a:lnTo>
                <a:close/>
                <a:moveTo>
                  <a:pt x="52369" y="104983"/>
                </a:moveTo>
                <a:lnTo>
                  <a:pt x="52369" y="115223"/>
                </a:lnTo>
                <a:lnTo>
                  <a:pt x="42128" y="115223"/>
                </a:lnTo>
                <a:lnTo>
                  <a:pt x="42128" y="104983"/>
                </a:lnTo>
                <a:close/>
                <a:moveTo>
                  <a:pt x="62854" y="104983"/>
                </a:moveTo>
                <a:lnTo>
                  <a:pt x="62854" y="115223"/>
                </a:lnTo>
                <a:lnTo>
                  <a:pt x="52613" y="115223"/>
                </a:lnTo>
                <a:lnTo>
                  <a:pt x="52613" y="104983"/>
                </a:lnTo>
                <a:close/>
                <a:moveTo>
                  <a:pt x="73320" y="104983"/>
                </a:moveTo>
                <a:lnTo>
                  <a:pt x="73320" y="115223"/>
                </a:lnTo>
                <a:lnTo>
                  <a:pt x="63080" y="115223"/>
                </a:lnTo>
                <a:lnTo>
                  <a:pt x="63080" y="104983"/>
                </a:lnTo>
                <a:close/>
                <a:moveTo>
                  <a:pt x="83805" y="104983"/>
                </a:moveTo>
                <a:lnTo>
                  <a:pt x="83805" y="115223"/>
                </a:lnTo>
                <a:lnTo>
                  <a:pt x="73546" y="115223"/>
                </a:lnTo>
                <a:lnTo>
                  <a:pt x="73546" y="104983"/>
                </a:lnTo>
                <a:close/>
                <a:moveTo>
                  <a:pt x="94271" y="104983"/>
                </a:moveTo>
                <a:lnTo>
                  <a:pt x="94271" y="115223"/>
                </a:lnTo>
                <a:lnTo>
                  <a:pt x="84031" y="115223"/>
                </a:lnTo>
                <a:lnTo>
                  <a:pt x="84031" y="104983"/>
                </a:lnTo>
                <a:close/>
                <a:moveTo>
                  <a:pt x="104737" y="104983"/>
                </a:moveTo>
                <a:lnTo>
                  <a:pt x="104737" y="115223"/>
                </a:lnTo>
                <a:lnTo>
                  <a:pt x="94497" y="115223"/>
                </a:lnTo>
                <a:lnTo>
                  <a:pt x="94497" y="104983"/>
                </a:lnTo>
                <a:close/>
                <a:moveTo>
                  <a:pt x="115222" y="104983"/>
                </a:moveTo>
                <a:lnTo>
                  <a:pt x="115222" y="115223"/>
                </a:lnTo>
                <a:lnTo>
                  <a:pt x="104982" y="115223"/>
                </a:lnTo>
                <a:lnTo>
                  <a:pt x="104982" y="104983"/>
                </a:lnTo>
                <a:close/>
                <a:moveTo>
                  <a:pt x="0" y="1"/>
                </a:moveTo>
                <a:lnTo>
                  <a:pt x="0" y="10486"/>
                </a:lnTo>
                <a:lnTo>
                  <a:pt x="0" y="10712"/>
                </a:lnTo>
                <a:lnTo>
                  <a:pt x="0" y="20952"/>
                </a:lnTo>
                <a:lnTo>
                  <a:pt x="0" y="21178"/>
                </a:lnTo>
                <a:lnTo>
                  <a:pt x="0" y="31437"/>
                </a:lnTo>
                <a:lnTo>
                  <a:pt x="0" y="31663"/>
                </a:lnTo>
                <a:lnTo>
                  <a:pt x="0" y="41903"/>
                </a:lnTo>
                <a:lnTo>
                  <a:pt x="0" y="42129"/>
                </a:lnTo>
                <a:lnTo>
                  <a:pt x="0" y="52370"/>
                </a:lnTo>
                <a:lnTo>
                  <a:pt x="0" y="52614"/>
                </a:lnTo>
                <a:lnTo>
                  <a:pt x="0" y="62855"/>
                </a:lnTo>
                <a:lnTo>
                  <a:pt x="0" y="63080"/>
                </a:lnTo>
                <a:lnTo>
                  <a:pt x="0" y="73321"/>
                </a:lnTo>
                <a:lnTo>
                  <a:pt x="0" y="73547"/>
                </a:lnTo>
                <a:lnTo>
                  <a:pt x="0" y="83806"/>
                </a:lnTo>
                <a:lnTo>
                  <a:pt x="0" y="84032"/>
                </a:lnTo>
                <a:lnTo>
                  <a:pt x="0" y="94272"/>
                </a:lnTo>
                <a:lnTo>
                  <a:pt x="0" y="94498"/>
                </a:lnTo>
                <a:lnTo>
                  <a:pt x="0" y="104738"/>
                </a:lnTo>
                <a:lnTo>
                  <a:pt x="0" y="104983"/>
                </a:lnTo>
                <a:lnTo>
                  <a:pt x="0" y="115449"/>
                </a:lnTo>
                <a:lnTo>
                  <a:pt x="115448" y="115449"/>
                </a:lnTo>
                <a:lnTo>
                  <a:pt x="115448" y="104983"/>
                </a:lnTo>
                <a:lnTo>
                  <a:pt x="115448" y="104738"/>
                </a:lnTo>
                <a:lnTo>
                  <a:pt x="115448" y="94498"/>
                </a:lnTo>
                <a:lnTo>
                  <a:pt x="115448" y="94272"/>
                </a:lnTo>
                <a:lnTo>
                  <a:pt x="115448" y="84032"/>
                </a:lnTo>
                <a:lnTo>
                  <a:pt x="115448" y="83806"/>
                </a:lnTo>
                <a:lnTo>
                  <a:pt x="115448" y="73547"/>
                </a:lnTo>
                <a:lnTo>
                  <a:pt x="115448" y="73321"/>
                </a:lnTo>
                <a:lnTo>
                  <a:pt x="115448" y="63080"/>
                </a:lnTo>
                <a:lnTo>
                  <a:pt x="115448" y="62855"/>
                </a:lnTo>
                <a:lnTo>
                  <a:pt x="115448" y="52614"/>
                </a:lnTo>
                <a:lnTo>
                  <a:pt x="115448" y="52370"/>
                </a:lnTo>
                <a:lnTo>
                  <a:pt x="115448" y="42129"/>
                </a:lnTo>
                <a:lnTo>
                  <a:pt x="115448" y="41903"/>
                </a:lnTo>
                <a:lnTo>
                  <a:pt x="115448" y="31663"/>
                </a:lnTo>
                <a:lnTo>
                  <a:pt x="115448" y="31437"/>
                </a:lnTo>
                <a:lnTo>
                  <a:pt x="115448" y="21178"/>
                </a:lnTo>
                <a:lnTo>
                  <a:pt x="115448" y="20952"/>
                </a:lnTo>
                <a:lnTo>
                  <a:pt x="115448" y="10712"/>
                </a:lnTo>
                <a:lnTo>
                  <a:pt x="115448" y="10486"/>
                </a:lnTo>
                <a:lnTo>
                  <a:pt x="1154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5"/>
          <p:cNvSpPr/>
          <p:nvPr/>
        </p:nvSpPr>
        <p:spPr>
          <a:xfrm flipH="1">
            <a:off x="-1975411" y="57880"/>
            <a:ext cx="2793827" cy="3682841"/>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5"/>
          <p:cNvSpPr/>
          <p:nvPr/>
        </p:nvSpPr>
        <p:spPr>
          <a:xfrm>
            <a:off x="2558550" y="558300"/>
            <a:ext cx="4026900" cy="40269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 name="Google Shape;949;p15"/>
          <p:cNvGrpSpPr/>
          <p:nvPr/>
        </p:nvGrpSpPr>
        <p:grpSpPr>
          <a:xfrm>
            <a:off x="906450" y="1216783"/>
            <a:ext cx="7485085" cy="2590862"/>
            <a:chOff x="906450" y="1349550"/>
            <a:chExt cx="7485085" cy="2590862"/>
          </a:xfrm>
        </p:grpSpPr>
        <p:sp>
          <p:nvSpPr>
            <p:cNvPr id="950" name="Google Shape;950;p15"/>
            <p:cNvSpPr/>
            <p:nvPr/>
          </p:nvSpPr>
          <p:spPr>
            <a:xfrm>
              <a:off x="1060435" y="1496012"/>
              <a:ext cx="7331100" cy="24444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5"/>
            <p:cNvSpPr/>
            <p:nvPr/>
          </p:nvSpPr>
          <p:spPr>
            <a:xfrm>
              <a:off x="987547" y="1420467"/>
              <a:ext cx="7331100" cy="2444400"/>
            </a:xfrm>
            <a:prstGeom prst="rect">
              <a:avLst/>
            </a:prstGeom>
            <a:gradFill>
              <a:gsLst>
                <a:gs pos="0">
                  <a:srgbClr val="EFB5F9"/>
                </a:gs>
                <a:gs pos="100000">
                  <a:srgbClr val="B4D2F8"/>
                </a:gs>
              </a:gsLst>
              <a:lin ang="5400012" scaled="0"/>
            </a:gra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5"/>
            <p:cNvSpPr/>
            <p:nvPr/>
          </p:nvSpPr>
          <p:spPr>
            <a:xfrm>
              <a:off x="906450" y="1349550"/>
              <a:ext cx="7331100" cy="24444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3" name="Google Shape;953;p15"/>
            <p:cNvGrpSpPr/>
            <p:nvPr/>
          </p:nvGrpSpPr>
          <p:grpSpPr>
            <a:xfrm>
              <a:off x="7356762" y="1456738"/>
              <a:ext cx="751827" cy="231823"/>
              <a:chOff x="7626954" y="599598"/>
              <a:chExt cx="751827" cy="231823"/>
            </a:xfrm>
          </p:grpSpPr>
          <p:sp>
            <p:nvSpPr>
              <p:cNvPr id="954" name="Google Shape;954;p15"/>
              <p:cNvSpPr/>
              <p:nvPr/>
            </p:nvSpPr>
            <p:spPr>
              <a:xfrm>
                <a:off x="8146842" y="599598"/>
                <a:ext cx="231939" cy="231823"/>
              </a:xfrm>
              <a:custGeom>
                <a:avLst/>
                <a:gdLst/>
                <a:ahLst/>
                <a:cxnLst/>
                <a:rect l="l" t="t" r="r" b="b"/>
                <a:pathLst>
                  <a:path w="2091" h="2090" extrusionOk="0">
                    <a:moveTo>
                      <a:pt x="1" y="0"/>
                    </a:moveTo>
                    <a:lnTo>
                      <a:pt x="1" y="2090"/>
                    </a:lnTo>
                    <a:lnTo>
                      <a:pt x="2090" y="2090"/>
                    </a:lnTo>
                    <a:lnTo>
                      <a:pt x="2090"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5"/>
              <p:cNvSpPr/>
              <p:nvPr/>
            </p:nvSpPr>
            <p:spPr>
              <a:xfrm>
                <a:off x="8186551" y="639308"/>
                <a:ext cx="152518" cy="152515"/>
              </a:xfrm>
              <a:custGeom>
                <a:avLst/>
                <a:gdLst/>
                <a:ahLst/>
                <a:cxnLst/>
                <a:rect l="l" t="t" r="r" b="b"/>
                <a:pathLst>
                  <a:path w="1375" h="1375" extrusionOk="0">
                    <a:moveTo>
                      <a:pt x="226" y="0"/>
                    </a:moveTo>
                    <a:lnTo>
                      <a:pt x="0" y="226"/>
                    </a:lnTo>
                    <a:lnTo>
                      <a:pt x="452" y="678"/>
                    </a:lnTo>
                    <a:lnTo>
                      <a:pt x="0" y="1129"/>
                    </a:lnTo>
                    <a:lnTo>
                      <a:pt x="226" y="1374"/>
                    </a:lnTo>
                    <a:lnTo>
                      <a:pt x="678" y="922"/>
                    </a:lnTo>
                    <a:lnTo>
                      <a:pt x="1130" y="1374"/>
                    </a:lnTo>
                    <a:lnTo>
                      <a:pt x="1374" y="1129"/>
                    </a:lnTo>
                    <a:lnTo>
                      <a:pt x="923" y="678"/>
                    </a:lnTo>
                    <a:lnTo>
                      <a:pt x="1374" y="226"/>
                    </a:lnTo>
                    <a:lnTo>
                      <a:pt x="1130" y="0"/>
                    </a:lnTo>
                    <a:lnTo>
                      <a:pt x="678" y="452"/>
                    </a:lnTo>
                    <a:lnTo>
                      <a:pt x="2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5"/>
              <p:cNvSpPr/>
              <p:nvPr/>
            </p:nvSpPr>
            <p:spPr>
              <a:xfrm>
                <a:off x="7885844" y="599598"/>
                <a:ext cx="233936" cy="231823"/>
              </a:xfrm>
              <a:custGeom>
                <a:avLst/>
                <a:gdLst/>
                <a:ahLst/>
                <a:cxnLst/>
                <a:rect l="l" t="t" r="r" b="b"/>
                <a:pathLst>
                  <a:path w="2109" h="2090" extrusionOk="0">
                    <a:moveTo>
                      <a:pt x="1" y="0"/>
                    </a:moveTo>
                    <a:lnTo>
                      <a:pt x="1"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5"/>
              <p:cNvSpPr/>
              <p:nvPr/>
            </p:nvSpPr>
            <p:spPr>
              <a:xfrm>
                <a:off x="7923446" y="637200"/>
                <a:ext cx="158841" cy="156619"/>
              </a:xfrm>
              <a:custGeom>
                <a:avLst/>
                <a:gdLst/>
                <a:ahLst/>
                <a:cxnLst/>
                <a:rect l="l" t="t" r="r" b="b"/>
                <a:pathLst>
                  <a:path w="1432" h="1412" extrusionOk="0">
                    <a:moveTo>
                      <a:pt x="1356" y="132"/>
                    </a:moveTo>
                    <a:lnTo>
                      <a:pt x="1356" y="1356"/>
                    </a:lnTo>
                    <a:lnTo>
                      <a:pt x="76" y="1356"/>
                    </a:lnTo>
                    <a:lnTo>
                      <a:pt x="76" y="132"/>
                    </a:lnTo>
                    <a:close/>
                    <a:moveTo>
                      <a:pt x="0" y="0"/>
                    </a:moveTo>
                    <a:lnTo>
                      <a:pt x="0" y="1412"/>
                    </a:lnTo>
                    <a:lnTo>
                      <a:pt x="1431" y="141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5"/>
              <p:cNvSpPr/>
              <p:nvPr/>
            </p:nvSpPr>
            <p:spPr>
              <a:xfrm>
                <a:off x="7626954" y="599598"/>
                <a:ext cx="233936" cy="231823"/>
              </a:xfrm>
              <a:custGeom>
                <a:avLst/>
                <a:gdLst/>
                <a:ahLst/>
                <a:cxnLst/>
                <a:rect l="l" t="t" r="r" b="b"/>
                <a:pathLst>
                  <a:path w="2109" h="2090" extrusionOk="0">
                    <a:moveTo>
                      <a:pt x="0" y="0"/>
                    </a:moveTo>
                    <a:lnTo>
                      <a:pt x="0"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5"/>
              <p:cNvSpPr/>
              <p:nvPr/>
            </p:nvSpPr>
            <p:spPr>
              <a:xfrm>
                <a:off x="7664556" y="779178"/>
                <a:ext cx="158730" cy="14641"/>
              </a:xfrm>
              <a:custGeom>
                <a:avLst/>
                <a:gdLst/>
                <a:ahLst/>
                <a:cxnLst/>
                <a:rect l="l" t="t" r="r" b="b"/>
                <a:pathLst>
                  <a:path w="1431" h="132" extrusionOk="0">
                    <a:moveTo>
                      <a:pt x="0" y="0"/>
                    </a:moveTo>
                    <a:lnTo>
                      <a:pt x="0" y="132"/>
                    </a:lnTo>
                    <a:lnTo>
                      <a:pt x="1431" y="13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60" name="Google Shape;960;p15"/>
            <p:cNvCxnSpPr/>
            <p:nvPr/>
          </p:nvCxnSpPr>
          <p:spPr>
            <a:xfrm>
              <a:off x="912917" y="1832000"/>
              <a:ext cx="7332000" cy="0"/>
            </a:xfrm>
            <a:prstGeom prst="straightConnector1">
              <a:avLst/>
            </a:prstGeom>
            <a:noFill/>
            <a:ln w="19050" cap="flat" cmpd="sng">
              <a:solidFill>
                <a:schemeClr val="accent1"/>
              </a:solidFill>
              <a:prstDash val="solid"/>
              <a:round/>
              <a:headEnd type="none" w="med" len="med"/>
              <a:tailEnd type="none" w="med" len="med"/>
            </a:ln>
          </p:spPr>
        </p:cxnSp>
      </p:grpSp>
      <p:sp>
        <p:nvSpPr>
          <p:cNvPr id="961" name="Google Shape;961;p15"/>
          <p:cNvSpPr txBox="1">
            <a:spLocks noGrp="1"/>
          </p:cNvSpPr>
          <p:nvPr>
            <p:ph type="title"/>
          </p:nvPr>
        </p:nvSpPr>
        <p:spPr>
          <a:xfrm>
            <a:off x="2654222" y="2175449"/>
            <a:ext cx="5087700" cy="457200"/>
          </a:xfrm>
          <a:prstGeom prst="rect">
            <a:avLst/>
          </a:prstGeom>
          <a:noFill/>
          <a:ln>
            <a:noFill/>
          </a:ln>
        </p:spPr>
        <p:txBody>
          <a:bodyPr spcFirstLastPara="1" wrap="square" lIns="91425" tIns="91425" rIns="91425" bIns="91425" anchor="ctr" anchorCtr="0">
            <a:noAutofit/>
          </a:bodyPr>
          <a:lstStyle>
            <a:lvl1pPr lvl="0" algn="l"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62" name="Google Shape;962;p15"/>
          <p:cNvSpPr txBox="1">
            <a:spLocks noGrp="1"/>
          </p:cNvSpPr>
          <p:nvPr>
            <p:ph type="subTitle" idx="1"/>
          </p:nvPr>
        </p:nvSpPr>
        <p:spPr>
          <a:xfrm>
            <a:off x="2654222" y="2785051"/>
            <a:ext cx="5087700" cy="183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963" name="Google Shape;963;p15"/>
          <p:cNvSpPr txBox="1">
            <a:spLocks noGrp="1"/>
          </p:cNvSpPr>
          <p:nvPr>
            <p:ph type="title" idx="2" hasCustomPrompt="1"/>
          </p:nvPr>
        </p:nvSpPr>
        <p:spPr>
          <a:xfrm>
            <a:off x="1406728" y="2334000"/>
            <a:ext cx="1088100" cy="475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Clr>
                <a:schemeClr val="dk2"/>
              </a:buClr>
              <a:buSzPts val="6000"/>
              <a:buNone/>
              <a:defRPr sz="6000">
                <a:solidFill>
                  <a:schemeClr val="dk2"/>
                </a:solidFill>
              </a:defRPr>
            </a:lvl2pPr>
            <a:lvl3pPr lvl="2" algn="ctr" rtl="0">
              <a:spcBef>
                <a:spcPts val="0"/>
              </a:spcBef>
              <a:spcAft>
                <a:spcPts val="0"/>
              </a:spcAft>
              <a:buClr>
                <a:schemeClr val="dk2"/>
              </a:buClr>
              <a:buSzPts val="6000"/>
              <a:buNone/>
              <a:defRPr sz="6000">
                <a:solidFill>
                  <a:schemeClr val="dk2"/>
                </a:solidFill>
              </a:defRPr>
            </a:lvl3pPr>
            <a:lvl4pPr lvl="3" algn="ctr" rtl="0">
              <a:spcBef>
                <a:spcPts val="0"/>
              </a:spcBef>
              <a:spcAft>
                <a:spcPts val="0"/>
              </a:spcAft>
              <a:buClr>
                <a:schemeClr val="dk2"/>
              </a:buClr>
              <a:buSzPts val="6000"/>
              <a:buNone/>
              <a:defRPr sz="6000">
                <a:solidFill>
                  <a:schemeClr val="dk2"/>
                </a:solidFill>
              </a:defRPr>
            </a:lvl4pPr>
            <a:lvl5pPr lvl="4" algn="ctr" rtl="0">
              <a:spcBef>
                <a:spcPts val="0"/>
              </a:spcBef>
              <a:spcAft>
                <a:spcPts val="0"/>
              </a:spcAft>
              <a:buClr>
                <a:schemeClr val="dk2"/>
              </a:buClr>
              <a:buSzPts val="6000"/>
              <a:buNone/>
              <a:defRPr sz="6000">
                <a:solidFill>
                  <a:schemeClr val="dk2"/>
                </a:solidFill>
              </a:defRPr>
            </a:lvl5pPr>
            <a:lvl6pPr lvl="5" algn="ctr" rtl="0">
              <a:spcBef>
                <a:spcPts val="0"/>
              </a:spcBef>
              <a:spcAft>
                <a:spcPts val="0"/>
              </a:spcAft>
              <a:buClr>
                <a:schemeClr val="dk2"/>
              </a:buClr>
              <a:buSzPts val="6000"/>
              <a:buNone/>
              <a:defRPr sz="6000">
                <a:solidFill>
                  <a:schemeClr val="dk2"/>
                </a:solidFill>
              </a:defRPr>
            </a:lvl6pPr>
            <a:lvl7pPr lvl="6" algn="ctr" rtl="0">
              <a:spcBef>
                <a:spcPts val="0"/>
              </a:spcBef>
              <a:spcAft>
                <a:spcPts val="0"/>
              </a:spcAft>
              <a:buClr>
                <a:schemeClr val="dk2"/>
              </a:buClr>
              <a:buSzPts val="6000"/>
              <a:buNone/>
              <a:defRPr sz="6000">
                <a:solidFill>
                  <a:schemeClr val="dk2"/>
                </a:solidFill>
              </a:defRPr>
            </a:lvl7pPr>
            <a:lvl8pPr lvl="7" algn="ctr" rtl="0">
              <a:spcBef>
                <a:spcPts val="0"/>
              </a:spcBef>
              <a:spcAft>
                <a:spcPts val="0"/>
              </a:spcAft>
              <a:buClr>
                <a:schemeClr val="dk2"/>
              </a:buClr>
              <a:buSzPts val="6000"/>
              <a:buNone/>
              <a:defRPr sz="6000">
                <a:solidFill>
                  <a:schemeClr val="dk2"/>
                </a:solidFill>
              </a:defRPr>
            </a:lvl8pPr>
            <a:lvl9pPr lvl="8" algn="ctr" rtl="0">
              <a:spcBef>
                <a:spcPts val="0"/>
              </a:spcBef>
              <a:spcAft>
                <a:spcPts val="0"/>
              </a:spcAft>
              <a:buClr>
                <a:schemeClr val="dk2"/>
              </a:buClr>
              <a:buSzPts val="6000"/>
              <a:buNone/>
              <a:defRPr sz="6000">
                <a:solidFill>
                  <a:schemeClr val="dk2"/>
                </a:solidFill>
              </a:defRPr>
            </a:lvl9pPr>
          </a:lstStyle>
          <a:p>
            <a:r>
              <a:t>xx%</a:t>
            </a:r>
          </a:p>
        </p:txBody>
      </p:sp>
      <p:sp>
        <p:nvSpPr>
          <p:cNvPr id="964" name="Google Shape;964;p15"/>
          <p:cNvSpPr/>
          <p:nvPr/>
        </p:nvSpPr>
        <p:spPr>
          <a:xfrm flipH="1">
            <a:off x="8251550" y="4195250"/>
            <a:ext cx="1655787" cy="1655735"/>
          </a:xfrm>
          <a:custGeom>
            <a:avLst/>
            <a:gdLst/>
            <a:ahLst/>
            <a:cxnLst/>
            <a:rect l="l" t="t" r="r" b="b"/>
            <a:pathLst>
              <a:path w="31965" h="31964" extrusionOk="0">
                <a:moveTo>
                  <a:pt x="15869" y="0"/>
                </a:moveTo>
                <a:lnTo>
                  <a:pt x="15869" y="15116"/>
                </a:lnTo>
                <a:lnTo>
                  <a:pt x="11954" y="508"/>
                </a:lnTo>
                <a:lnTo>
                  <a:pt x="11747" y="565"/>
                </a:lnTo>
                <a:lnTo>
                  <a:pt x="15662" y="15172"/>
                </a:lnTo>
                <a:lnTo>
                  <a:pt x="8095" y="2089"/>
                </a:lnTo>
                <a:lnTo>
                  <a:pt x="7907" y="2202"/>
                </a:lnTo>
                <a:lnTo>
                  <a:pt x="15455" y="15285"/>
                </a:lnTo>
                <a:lnTo>
                  <a:pt x="4763" y="4593"/>
                </a:lnTo>
                <a:lnTo>
                  <a:pt x="4613" y="4763"/>
                </a:lnTo>
                <a:lnTo>
                  <a:pt x="15305" y="15455"/>
                </a:lnTo>
                <a:lnTo>
                  <a:pt x="2203" y="7887"/>
                </a:lnTo>
                <a:lnTo>
                  <a:pt x="2090" y="8094"/>
                </a:lnTo>
                <a:lnTo>
                  <a:pt x="15192" y="15643"/>
                </a:lnTo>
                <a:lnTo>
                  <a:pt x="584" y="11727"/>
                </a:lnTo>
                <a:lnTo>
                  <a:pt x="528" y="11953"/>
                </a:lnTo>
                <a:lnTo>
                  <a:pt x="15135" y="15869"/>
                </a:lnTo>
                <a:lnTo>
                  <a:pt x="1" y="15869"/>
                </a:lnTo>
                <a:lnTo>
                  <a:pt x="1" y="16095"/>
                </a:lnTo>
                <a:lnTo>
                  <a:pt x="15135" y="16095"/>
                </a:lnTo>
                <a:lnTo>
                  <a:pt x="528" y="20010"/>
                </a:lnTo>
                <a:lnTo>
                  <a:pt x="584" y="20236"/>
                </a:lnTo>
                <a:lnTo>
                  <a:pt x="15192" y="16321"/>
                </a:lnTo>
                <a:lnTo>
                  <a:pt x="2090" y="23869"/>
                </a:lnTo>
                <a:lnTo>
                  <a:pt x="2203" y="24076"/>
                </a:lnTo>
                <a:lnTo>
                  <a:pt x="15305" y="16509"/>
                </a:lnTo>
                <a:lnTo>
                  <a:pt x="4613" y="27201"/>
                </a:lnTo>
                <a:lnTo>
                  <a:pt x="4763" y="27370"/>
                </a:lnTo>
                <a:lnTo>
                  <a:pt x="15455" y="16678"/>
                </a:lnTo>
                <a:lnTo>
                  <a:pt x="7907" y="29761"/>
                </a:lnTo>
                <a:lnTo>
                  <a:pt x="8095" y="29874"/>
                </a:lnTo>
                <a:lnTo>
                  <a:pt x="15662" y="16791"/>
                </a:lnTo>
                <a:lnTo>
                  <a:pt x="11747" y="31399"/>
                </a:lnTo>
                <a:lnTo>
                  <a:pt x="11954" y="31455"/>
                </a:lnTo>
                <a:lnTo>
                  <a:pt x="15869" y="16848"/>
                </a:lnTo>
                <a:lnTo>
                  <a:pt x="15869" y="31963"/>
                </a:lnTo>
                <a:lnTo>
                  <a:pt x="16095" y="31963"/>
                </a:lnTo>
                <a:lnTo>
                  <a:pt x="16095" y="16848"/>
                </a:lnTo>
                <a:lnTo>
                  <a:pt x="20011" y="31455"/>
                </a:lnTo>
                <a:lnTo>
                  <a:pt x="20237" y="31399"/>
                </a:lnTo>
                <a:lnTo>
                  <a:pt x="16321" y="16791"/>
                </a:lnTo>
                <a:lnTo>
                  <a:pt x="23889" y="29874"/>
                </a:lnTo>
                <a:lnTo>
                  <a:pt x="24077" y="29761"/>
                </a:lnTo>
                <a:lnTo>
                  <a:pt x="16509" y="16678"/>
                </a:lnTo>
                <a:lnTo>
                  <a:pt x="27202" y="27370"/>
                </a:lnTo>
                <a:lnTo>
                  <a:pt x="27371" y="27201"/>
                </a:lnTo>
                <a:lnTo>
                  <a:pt x="16679" y="16509"/>
                </a:lnTo>
                <a:lnTo>
                  <a:pt x="29780" y="24076"/>
                </a:lnTo>
                <a:lnTo>
                  <a:pt x="29893" y="23869"/>
                </a:lnTo>
                <a:lnTo>
                  <a:pt x="16792" y="16321"/>
                </a:lnTo>
                <a:lnTo>
                  <a:pt x="31399" y="20236"/>
                </a:lnTo>
                <a:lnTo>
                  <a:pt x="31456" y="20010"/>
                </a:lnTo>
                <a:lnTo>
                  <a:pt x="16848" y="16095"/>
                </a:lnTo>
                <a:lnTo>
                  <a:pt x="31964" y="16095"/>
                </a:lnTo>
                <a:lnTo>
                  <a:pt x="31964" y="15869"/>
                </a:lnTo>
                <a:lnTo>
                  <a:pt x="16848" y="15869"/>
                </a:lnTo>
                <a:lnTo>
                  <a:pt x="31456" y="11953"/>
                </a:lnTo>
                <a:lnTo>
                  <a:pt x="31399" y="11727"/>
                </a:lnTo>
                <a:lnTo>
                  <a:pt x="16792" y="15643"/>
                </a:lnTo>
                <a:lnTo>
                  <a:pt x="29893" y="8094"/>
                </a:lnTo>
                <a:lnTo>
                  <a:pt x="29780" y="7887"/>
                </a:lnTo>
                <a:lnTo>
                  <a:pt x="16679" y="15455"/>
                </a:lnTo>
                <a:lnTo>
                  <a:pt x="27371" y="4763"/>
                </a:lnTo>
                <a:lnTo>
                  <a:pt x="27202" y="4593"/>
                </a:lnTo>
                <a:lnTo>
                  <a:pt x="16509" y="15285"/>
                </a:lnTo>
                <a:lnTo>
                  <a:pt x="24077" y="2202"/>
                </a:lnTo>
                <a:lnTo>
                  <a:pt x="23889" y="2089"/>
                </a:lnTo>
                <a:lnTo>
                  <a:pt x="16321" y="15172"/>
                </a:lnTo>
                <a:lnTo>
                  <a:pt x="20237" y="565"/>
                </a:lnTo>
                <a:lnTo>
                  <a:pt x="20011" y="508"/>
                </a:lnTo>
                <a:lnTo>
                  <a:pt x="16095" y="15116"/>
                </a:lnTo>
                <a:lnTo>
                  <a:pt x="160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5"/>
          <p:cNvSpPr/>
          <p:nvPr/>
        </p:nvSpPr>
        <p:spPr>
          <a:xfrm>
            <a:off x="7247669" y="60805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5"/>
          <p:cNvSpPr/>
          <p:nvPr/>
        </p:nvSpPr>
        <p:spPr>
          <a:xfrm>
            <a:off x="6257069" y="379450"/>
            <a:ext cx="45600" cy="4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5"/>
          <p:cNvSpPr/>
          <p:nvPr/>
        </p:nvSpPr>
        <p:spPr>
          <a:xfrm>
            <a:off x="2991994" y="44215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5"/>
          <p:cNvSpPr/>
          <p:nvPr/>
        </p:nvSpPr>
        <p:spPr>
          <a:xfrm>
            <a:off x="2001394" y="213550"/>
            <a:ext cx="45600" cy="4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5"/>
          <p:cNvSpPr/>
          <p:nvPr/>
        </p:nvSpPr>
        <p:spPr>
          <a:xfrm>
            <a:off x="3906394" y="13735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5"/>
          <p:cNvSpPr/>
          <p:nvPr/>
        </p:nvSpPr>
        <p:spPr>
          <a:xfrm>
            <a:off x="2306194" y="518350"/>
            <a:ext cx="45600" cy="4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5"/>
          <p:cNvSpPr/>
          <p:nvPr/>
        </p:nvSpPr>
        <p:spPr>
          <a:xfrm>
            <a:off x="7709519" y="30055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5"/>
          <p:cNvSpPr/>
          <p:nvPr/>
        </p:nvSpPr>
        <p:spPr>
          <a:xfrm>
            <a:off x="6718919" y="71950"/>
            <a:ext cx="45600" cy="4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5"/>
          <p:cNvSpPr/>
          <p:nvPr/>
        </p:nvSpPr>
        <p:spPr>
          <a:xfrm rot="5400000">
            <a:off x="7654419" y="3935375"/>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5"/>
          <p:cNvSpPr/>
          <p:nvPr/>
        </p:nvSpPr>
        <p:spPr>
          <a:xfrm>
            <a:off x="713225" y="1107625"/>
            <a:ext cx="457200" cy="4572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5"/>
          <p:cNvSpPr/>
          <p:nvPr/>
        </p:nvSpPr>
        <p:spPr>
          <a:xfrm>
            <a:off x="1832725" y="4018275"/>
            <a:ext cx="236100" cy="2361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5"/>
          <p:cNvSpPr/>
          <p:nvPr/>
        </p:nvSpPr>
        <p:spPr>
          <a:xfrm>
            <a:off x="2190025" y="4254375"/>
            <a:ext cx="117600" cy="1176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8700" y="548640"/>
            <a:ext cx="8046600" cy="502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2800"/>
              <a:buFont typeface="Space Mono"/>
              <a:buNone/>
              <a:defRPr sz="2800" b="1">
                <a:solidFill>
                  <a:schemeClr val="accent1"/>
                </a:solidFill>
                <a:latin typeface="Space Mono"/>
                <a:ea typeface="Space Mono"/>
                <a:cs typeface="Space Mono"/>
                <a:sym typeface="Space Mono"/>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3225" y="1152475"/>
            <a:ext cx="7717500" cy="34470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1pPr>
            <a:lvl2pPr marL="914400" lvl="1" indent="-330200">
              <a:lnSpc>
                <a:spcPct val="100000"/>
              </a:lnSpc>
              <a:spcBef>
                <a:spcPts val="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2pPr>
            <a:lvl3pPr marL="1371600" lvl="2" indent="-330200">
              <a:lnSpc>
                <a:spcPct val="100000"/>
              </a:lnSpc>
              <a:spcBef>
                <a:spcPts val="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3pPr>
            <a:lvl4pPr marL="1828800" lvl="3" indent="-330200">
              <a:lnSpc>
                <a:spcPct val="100000"/>
              </a:lnSpc>
              <a:spcBef>
                <a:spcPts val="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4pPr>
            <a:lvl5pPr marL="2286000" lvl="4" indent="-330200">
              <a:lnSpc>
                <a:spcPct val="100000"/>
              </a:lnSpc>
              <a:spcBef>
                <a:spcPts val="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5pPr>
            <a:lvl6pPr marL="2743200" lvl="5" indent="-330200">
              <a:lnSpc>
                <a:spcPct val="100000"/>
              </a:lnSpc>
              <a:spcBef>
                <a:spcPts val="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6pPr>
            <a:lvl7pPr marL="3200400" lvl="6" indent="-330200">
              <a:lnSpc>
                <a:spcPct val="100000"/>
              </a:lnSpc>
              <a:spcBef>
                <a:spcPts val="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7pPr>
            <a:lvl8pPr marL="3657600" lvl="7" indent="-330200">
              <a:lnSpc>
                <a:spcPct val="100000"/>
              </a:lnSpc>
              <a:spcBef>
                <a:spcPts val="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8pPr>
            <a:lvl9pPr marL="4114800" lvl="8" indent="-330200">
              <a:lnSpc>
                <a:spcPct val="100000"/>
              </a:lnSpc>
              <a:spcBef>
                <a:spcPts val="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8" r:id="rId6"/>
    <p:sldLayoutId id="2147483659" r:id="rId7"/>
    <p:sldLayoutId id="2147483660" r:id="rId8"/>
    <p:sldLayoutId id="2147483661" r:id="rId9"/>
    <p:sldLayoutId id="2147483662" r:id="rId10"/>
    <p:sldLayoutId id="2147483663" r:id="rId11"/>
    <p:sldLayoutId id="2147483666" r:id="rId12"/>
    <p:sldLayoutId id="2147483670" r:id="rId13"/>
    <p:sldLayoutId id="2147483671" r:id="rId14"/>
    <p:sldLayoutId id="2147483673" r:id="rId15"/>
    <p:sldLayoutId id="2147483676" r:id="rId16"/>
    <p:sldLayoutId id="2147483678" r:id="rId17"/>
    <p:sldLayoutId id="2147483679" r:id="rId18"/>
    <p:sldLayoutId id="2147483680" r:id="rId19"/>
    <p:sldLayoutId id="2147483681"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5.jpeg"/><Relationship Id="rId5" Type="http://schemas.openxmlformats.org/officeDocument/2006/relationships/image" Target="../media/image4.jp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4.jpg"/><Relationship Id="rId5" Type="http://schemas.openxmlformats.org/officeDocument/2006/relationships/image" Target="../media/image7.jpe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17.xml"/><Relationship Id="rId5" Type="http://schemas.openxmlformats.org/officeDocument/2006/relationships/image" Target="../media/image14.png"/><Relationship Id="rId4" Type="http://schemas.openxmlformats.org/officeDocument/2006/relationships/image" Target="../media/image13.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hyperlink" Target="https://www.statlect.com/fundamentals-of-statistics/Markov-Chain-Monte-Carlo-diagnostics" TargetMode="External"/><Relationship Id="rId2" Type="http://schemas.openxmlformats.org/officeDocument/2006/relationships/notesSlide" Target="../notesSlides/notesSlide59.xml"/><Relationship Id="rId1" Type="http://schemas.openxmlformats.org/officeDocument/2006/relationships/slideLayout" Target="../slideLayouts/slideLayout16.xml"/><Relationship Id="rId6" Type="http://schemas.openxmlformats.org/officeDocument/2006/relationships/hyperlink" Target="https://www.youtube.com/watch?v=fhw1j1Ru2i0" TargetMode="External"/><Relationship Id="rId5" Type="http://schemas.openxmlformats.org/officeDocument/2006/relationships/hyperlink" Target="https://jkkweb.sitehost.iu.edu/articles/Kruschke2013JEPG.pdf" TargetMode="External"/><Relationship Id="rId4" Type="http://schemas.openxmlformats.org/officeDocument/2006/relationships/hyperlink" Target="https://cran.r-project.org/web/packages/BEST/vignettes/BEST.pdf"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7.xml"/><Relationship Id="rId5" Type="http://schemas.openxmlformats.org/officeDocument/2006/relationships/image" Target="../media/image4.jp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97"/>
        <p:cNvGrpSpPr/>
        <p:nvPr/>
      </p:nvGrpSpPr>
      <p:grpSpPr>
        <a:xfrm>
          <a:off x="0" y="0"/>
          <a:ext cx="0" cy="0"/>
          <a:chOff x="0" y="0"/>
          <a:chExt cx="0" cy="0"/>
        </a:xfrm>
      </p:grpSpPr>
      <p:grpSp>
        <p:nvGrpSpPr>
          <p:cNvPr id="1698" name="Google Shape;1698;p40"/>
          <p:cNvGrpSpPr/>
          <p:nvPr/>
        </p:nvGrpSpPr>
        <p:grpSpPr>
          <a:xfrm>
            <a:off x="878900" y="1181150"/>
            <a:ext cx="7386201" cy="2837332"/>
            <a:chOff x="878900" y="1181150"/>
            <a:chExt cx="7386201" cy="2837332"/>
          </a:xfrm>
        </p:grpSpPr>
        <p:sp>
          <p:nvSpPr>
            <p:cNvPr id="1699" name="Google Shape;1699;p40"/>
            <p:cNvSpPr/>
            <p:nvPr/>
          </p:nvSpPr>
          <p:spPr>
            <a:xfrm>
              <a:off x="998801" y="1288482"/>
              <a:ext cx="7266300" cy="2730000"/>
            </a:xfrm>
            <a:prstGeom prst="rect">
              <a:avLst/>
            </a:prstGeom>
            <a:solidFill>
              <a:srgbClr val="FFFFFF"/>
            </a:solidFill>
            <a:ln w="19050" cap="flat" cmpd="sng">
              <a:solidFill>
                <a:srgbClr val="6A0A9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0"/>
            <p:cNvSpPr/>
            <p:nvPr/>
          </p:nvSpPr>
          <p:spPr>
            <a:xfrm>
              <a:off x="938839" y="1237274"/>
              <a:ext cx="7266300" cy="2730000"/>
            </a:xfrm>
            <a:prstGeom prst="rect">
              <a:avLst/>
            </a:prstGeom>
            <a:gradFill>
              <a:gsLst>
                <a:gs pos="0">
                  <a:srgbClr val="EFB5F9"/>
                </a:gs>
                <a:gs pos="100000">
                  <a:srgbClr val="B4D2F8"/>
                </a:gs>
              </a:gsLst>
              <a:lin ang="5400012" scaled="0"/>
            </a:gradFill>
            <a:ln w="19050" cap="flat" cmpd="sng">
              <a:solidFill>
                <a:srgbClr val="6A0A9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0"/>
            <p:cNvSpPr/>
            <p:nvPr/>
          </p:nvSpPr>
          <p:spPr>
            <a:xfrm>
              <a:off x="878900" y="1181150"/>
              <a:ext cx="7266300" cy="2730000"/>
            </a:xfrm>
            <a:prstGeom prst="rect">
              <a:avLst/>
            </a:prstGeom>
            <a:solidFill>
              <a:srgbClr val="FFFFFF"/>
            </a:solidFill>
            <a:ln w="19050" cap="flat" cmpd="sng">
              <a:solidFill>
                <a:srgbClr val="6A0A9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02" name="Google Shape;1702;p40"/>
          <p:cNvCxnSpPr/>
          <p:nvPr/>
        </p:nvCxnSpPr>
        <p:spPr>
          <a:xfrm>
            <a:off x="879800" y="3346450"/>
            <a:ext cx="7264500" cy="0"/>
          </a:xfrm>
          <a:prstGeom prst="straightConnector1">
            <a:avLst/>
          </a:prstGeom>
          <a:noFill/>
          <a:ln w="19050" cap="flat" cmpd="sng">
            <a:solidFill>
              <a:srgbClr val="6A0A90"/>
            </a:solidFill>
            <a:prstDash val="solid"/>
            <a:round/>
            <a:headEnd type="none" w="med" len="med"/>
            <a:tailEnd type="none" w="med" len="med"/>
          </a:ln>
        </p:spPr>
      </p:cxnSp>
      <p:grpSp>
        <p:nvGrpSpPr>
          <p:cNvPr id="1703" name="Google Shape;1703;p40"/>
          <p:cNvGrpSpPr/>
          <p:nvPr/>
        </p:nvGrpSpPr>
        <p:grpSpPr>
          <a:xfrm>
            <a:off x="7280562" y="1295671"/>
            <a:ext cx="751827" cy="231823"/>
            <a:chOff x="7626954" y="599598"/>
            <a:chExt cx="751827" cy="231823"/>
          </a:xfrm>
        </p:grpSpPr>
        <p:sp>
          <p:nvSpPr>
            <p:cNvPr id="1704" name="Google Shape;1704;p40"/>
            <p:cNvSpPr/>
            <p:nvPr/>
          </p:nvSpPr>
          <p:spPr>
            <a:xfrm>
              <a:off x="8146842" y="599598"/>
              <a:ext cx="231939" cy="231823"/>
            </a:xfrm>
            <a:custGeom>
              <a:avLst/>
              <a:gdLst/>
              <a:ahLst/>
              <a:cxnLst/>
              <a:rect l="l" t="t" r="r" b="b"/>
              <a:pathLst>
                <a:path w="2091" h="2090" extrusionOk="0">
                  <a:moveTo>
                    <a:pt x="1" y="0"/>
                  </a:moveTo>
                  <a:lnTo>
                    <a:pt x="1" y="2090"/>
                  </a:lnTo>
                  <a:lnTo>
                    <a:pt x="2090" y="2090"/>
                  </a:lnTo>
                  <a:lnTo>
                    <a:pt x="2090"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0"/>
            <p:cNvSpPr/>
            <p:nvPr/>
          </p:nvSpPr>
          <p:spPr>
            <a:xfrm>
              <a:off x="8186551" y="639308"/>
              <a:ext cx="152518" cy="152515"/>
            </a:xfrm>
            <a:custGeom>
              <a:avLst/>
              <a:gdLst/>
              <a:ahLst/>
              <a:cxnLst/>
              <a:rect l="l" t="t" r="r" b="b"/>
              <a:pathLst>
                <a:path w="1375" h="1375" extrusionOk="0">
                  <a:moveTo>
                    <a:pt x="226" y="0"/>
                  </a:moveTo>
                  <a:lnTo>
                    <a:pt x="0" y="226"/>
                  </a:lnTo>
                  <a:lnTo>
                    <a:pt x="452" y="678"/>
                  </a:lnTo>
                  <a:lnTo>
                    <a:pt x="0" y="1129"/>
                  </a:lnTo>
                  <a:lnTo>
                    <a:pt x="226" y="1374"/>
                  </a:lnTo>
                  <a:lnTo>
                    <a:pt x="678" y="922"/>
                  </a:lnTo>
                  <a:lnTo>
                    <a:pt x="1130" y="1374"/>
                  </a:lnTo>
                  <a:lnTo>
                    <a:pt x="1374" y="1129"/>
                  </a:lnTo>
                  <a:lnTo>
                    <a:pt x="923" y="678"/>
                  </a:lnTo>
                  <a:lnTo>
                    <a:pt x="1374" y="226"/>
                  </a:lnTo>
                  <a:lnTo>
                    <a:pt x="1130" y="0"/>
                  </a:lnTo>
                  <a:lnTo>
                    <a:pt x="678" y="452"/>
                  </a:lnTo>
                  <a:lnTo>
                    <a:pt x="2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0"/>
            <p:cNvSpPr/>
            <p:nvPr/>
          </p:nvSpPr>
          <p:spPr>
            <a:xfrm>
              <a:off x="7885844" y="599598"/>
              <a:ext cx="233936" cy="231823"/>
            </a:xfrm>
            <a:custGeom>
              <a:avLst/>
              <a:gdLst/>
              <a:ahLst/>
              <a:cxnLst/>
              <a:rect l="l" t="t" r="r" b="b"/>
              <a:pathLst>
                <a:path w="2109" h="2090" extrusionOk="0">
                  <a:moveTo>
                    <a:pt x="1" y="0"/>
                  </a:moveTo>
                  <a:lnTo>
                    <a:pt x="1"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0"/>
            <p:cNvSpPr/>
            <p:nvPr/>
          </p:nvSpPr>
          <p:spPr>
            <a:xfrm>
              <a:off x="7923446" y="637200"/>
              <a:ext cx="158841" cy="156619"/>
            </a:xfrm>
            <a:custGeom>
              <a:avLst/>
              <a:gdLst/>
              <a:ahLst/>
              <a:cxnLst/>
              <a:rect l="l" t="t" r="r" b="b"/>
              <a:pathLst>
                <a:path w="1432" h="1412" extrusionOk="0">
                  <a:moveTo>
                    <a:pt x="1356" y="132"/>
                  </a:moveTo>
                  <a:lnTo>
                    <a:pt x="1356" y="1356"/>
                  </a:lnTo>
                  <a:lnTo>
                    <a:pt x="76" y="1356"/>
                  </a:lnTo>
                  <a:lnTo>
                    <a:pt x="76" y="132"/>
                  </a:lnTo>
                  <a:close/>
                  <a:moveTo>
                    <a:pt x="0" y="0"/>
                  </a:moveTo>
                  <a:lnTo>
                    <a:pt x="0" y="1412"/>
                  </a:lnTo>
                  <a:lnTo>
                    <a:pt x="1431" y="141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0"/>
            <p:cNvSpPr/>
            <p:nvPr/>
          </p:nvSpPr>
          <p:spPr>
            <a:xfrm>
              <a:off x="7626954" y="599598"/>
              <a:ext cx="233936" cy="231823"/>
            </a:xfrm>
            <a:custGeom>
              <a:avLst/>
              <a:gdLst/>
              <a:ahLst/>
              <a:cxnLst/>
              <a:rect l="l" t="t" r="r" b="b"/>
              <a:pathLst>
                <a:path w="2109" h="2090" extrusionOk="0">
                  <a:moveTo>
                    <a:pt x="0" y="0"/>
                  </a:moveTo>
                  <a:lnTo>
                    <a:pt x="0"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0"/>
            <p:cNvSpPr/>
            <p:nvPr/>
          </p:nvSpPr>
          <p:spPr>
            <a:xfrm>
              <a:off x="7664556" y="779178"/>
              <a:ext cx="158730" cy="14641"/>
            </a:xfrm>
            <a:custGeom>
              <a:avLst/>
              <a:gdLst/>
              <a:ahLst/>
              <a:cxnLst/>
              <a:rect l="l" t="t" r="r" b="b"/>
              <a:pathLst>
                <a:path w="1431" h="132" extrusionOk="0">
                  <a:moveTo>
                    <a:pt x="0" y="0"/>
                  </a:moveTo>
                  <a:lnTo>
                    <a:pt x="0" y="132"/>
                  </a:lnTo>
                  <a:lnTo>
                    <a:pt x="1431" y="13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0" name="Google Shape;1710;p40"/>
          <p:cNvSpPr txBox="1">
            <a:spLocks noGrp="1"/>
          </p:cNvSpPr>
          <p:nvPr>
            <p:ph type="ctrTitle"/>
          </p:nvPr>
        </p:nvSpPr>
        <p:spPr>
          <a:xfrm>
            <a:off x="1641750" y="1277831"/>
            <a:ext cx="5860500" cy="202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Class X</a:t>
            </a:r>
            <a:endParaRPr dirty="0"/>
          </a:p>
        </p:txBody>
      </p:sp>
      <p:sp>
        <p:nvSpPr>
          <p:cNvPr id="1711" name="Google Shape;1711;p40"/>
          <p:cNvSpPr txBox="1">
            <a:spLocks noGrp="1"/>
          </p:cNvSpPr>
          <p:nvPr>
            <p:ph type="subTitle" idx="1"/>
          </p:nvPr>
        </p:nvSpPr>
        <p:spPr>
          <a:xfrm>
            <a:off x="1641750" y="3382844"/>
            <a:ext cx="5860500" cy="48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Bayesian statistics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31"/>
        <p:cNvGrpSpPr/>
        <p:nvPr/>
      </p:nvGrpSpPr>
      <p:grpSpPr>
        <a:xfrm>
          <a:off x="0" y="0"/>
          <a:ext cx="0" cy="0"/>
          <a:chOff x="0" y="0"/>
          <a:chExt cx="0" cy="0"/>
        </a:xfrm>
      </p:grpSpPr>
      <p:sp>
        <p:nvSpPr>
          <p:cNvPr id="1934" name="Google Shape;1934;p51"/>
          <p:cNvSpPr txBox="1">
            <a:spLocks noGrp="1"/>
          </p:cNvSpPr>
          <p:nvPr>
            <p:ph type="title"/>
          </p:nvPr>
        </p:nvSpPr>
        <p:spPr>
          <a:xfrm>
            <a:off x="54864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Monty Hall problem</a:t>
            </a:r>
            <a:endParaRPr dirty="0"/>
          </a:p>
        </p:txBody>
      </p:sp>
      <p:pic>
        <p:nvPicPr>
          <p:cNvPr id="3" name="Picture 2" descr="A wooden door with a handle&#10;&#10;Description automatically generated with low confidence">
            <a:extLst>
              <a:ext uri="{FF2B5EF4-FFF2-40B4-BE49-F238E27FC236}">
                <a16:creationId xmlns:a16="http://schemas.microsoft.com/office/drawing/2014/main" id="{93EB3DF4-52A6-A544-94F6-EBE034DE853B}"/>
              </a:ext>
            </a:extLst>
          </p:cNvPr>
          <p:cNvPicPr>
            <a:picLocks noChangeAspect="1"/>
          </p:cNvPicPr>
          <p:nvPr/>
        </p:nvPicPr>
        <p:blipFill>
          <a:blip r:embed="rId3"/>
          <a:stretch>
            <a:fillRect/>
          </a:stretch>
        </p:blipFill>
        <p:spPr>
          <a:xfrm>
            <a:off x="3766632" y="1714860"/>
            <a:ext cx="1371429" cy="2880000"/>
          </a:xfrm>
          <a:prstGeom prst="rect">
            <a:avLst/>
          </a:prstGeom>
        </p:spPr>
      </p:pic>
      <p:pic>
        <p:nvPicPr>
          <p:cNvPr id="5" name="Picture 4" descr="A white door with a handle&#10;&#10;Description automatically generated with medium confidence">
            <a:extLst>
              <a:ext uri="{FF2B5EF4-FFF2-40B4-BE49-F238E27FC236}">
                <a16:creationId xmlns:a16="http://schemas.microsoft.com/office/drawing/2014/main" id="{E4D6D780-93B9-1A44-912F-8F0C2D09C142}"/>
              </a:ext>
            </a:extLst>
          </p:cNvPr>
          <p:cNvPicPr>
            <a:picLocks noChangeAspect="1"/>
          </p:cNvPicPr>
          <p:nvPr/>
        </p:nvPicPr>
        <p:blipFill>
          <a:blip r:embed="rId4"/>
          <a:stretch>
            <a:fillRect/>
          </a:stretch>
        </p:blipFill>
        <p:spPr>
          <a:xfrm>
            <a:off x="1008198" y="1600080"/>
            <a:ext cx="1665000" cy="2880000"/>
          </a:xfrm>
          <a:prstGeom prst="rect">
            <a:avLst/>
          </a:prstGeom>
        </p:spPr>
      </p:pic>
      <p:pic>
        <p:nvPicPr>
          <p:cNvPr id="11" name="Picture 10" descr="Shape&#10;&#10;Description automatically generated with low confidence">
            <a:extLst>
              <a:ext uri="{FF2B5EF4-FFF2-40B4-BE49-F238E27FC236}">
                <a16:creationId xmlns:a16="http://schemas.microsoft.com/office/drawing/2014/main" id="{4D1A9164-C073-3C47-A43D-CDF0010F03FC}"/>
              </a:ext>
            </a:extLst>
          </p:cNvPr>
          <p:cNvPicPr>
            <a:picLocks noChangeAspect="1"/>
          </p:cNvPicPr>
          <p:nvPr/>
        </p:nvPicPr>
        <p:blipFill rotWithShape="1">
          <a:blip r:embed="rId5"/>
          <a:srcRect l="50566" t="20401" b="20241"/>
          <a:stretch/>
        </p:blipFill>
        <p:spPr>
          <a:xfrm>
            <a:off x="5891915" y="1494092"/>
            <a:ext cx="2582315" cy="3100768"/>
          </a:xfrm>
          <a:prstGeom prst="rect">
            <a:avLst/>
          </a:prstGeom>
        </p:spPr>
      </p:pic>
      <p:pic>
        <p:nvPicPr>
          <p:cNvPr id="4" name="Picture 3" descr="A picture containing mammal, dog&#10;&#10;Description automatically generated">
            <a:extLst>
              <a:ext uri="{FF2B5EF4-FFF2-40B4-BE49-F238E27FC236}">
                <a16:creationId xmlns:a16="http://schemas.microsoft.com/office/drawing/2014/main" id="{3D24EA99-EEDD-D34E-B9E0-C76AA259F82F}"/>
              </a:ext>
            </a:extLst>
          </p:cNvPr>
          <p:cNvPicPr>
            <a:picLocks noChangeAspect="1"/>
          </p:cNvPicPr>
          <p:nvPr/>
        </p:nvPicPr>
        <p:blipFill rotWithShape="1">
          <a:blip r:embed="rId6"/>
          <a:srcRect r="10727"/>
          <a:stretch/>
        </p:blipFill>
        <p:spPr>
          <a:xfrm>
            <a:off x="6231495" y="2811614"/>
            <a:ext cx="1179121" cy="1524000"/>
          </a:xfrm>
          <a:prstGeom prst="rect">
            <a:avLst/>
          </a:prstGeom>
        </p:spPr>
      </p:pic>
    </p:spTree>
    <p:extLst>
      <p:ext uri="{BB962C8B-B14F-4D97-AF65-F5344CB8AC3E}">
        <p14:creationId xmlns:p14="http://schemas.microsoft.com/office/powerpoint/2010/main" val="1075827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1"/>
        <p:cNvGrpSpPr/>
        <p:nvPr/>
      </p:nvGrpSpPr>
      <p:grpSpPr>
        <a:xfrm>
          <a:off x="0" y="0"/>
          <a:ext cx="0" cy="0"/>
          <a:chOff x="0" y="0"/>
          <a:chExt cx="0" cy="0"/>
        </a:xfrm>
      </p:grpSpPr>
      <p:sp>
        <p:nvSpPr>
          <p:cNvPr id="1934" name="Google Shape;1934;p51"/>
          <p:cNvSpPr txBox="1">
            <a:spLocks noGrp="1"/>
          </p:cNvSpPr>
          <p:nvPr>
            <p:ph type="title"/>
          </p:nvPr>
        </p:nvSpPr>
        <p:spPr>
          <a:xfrm>
            <a:off x="54864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Monty Hall problem</a:t>
            </a:r>
            <a:endParaRPr dirty="0"/>
          </a:p>
        </p:txBody>
      </p:sp>
      <p:pic>
        <p:nvPicPr>
          <p:cNvPr id="5" name="Picture 4" descr="A white door with a handle&#10;&#10;Description automatically generated with medium confidence">
            <a:extLst>
              <a:ext uri="{FF2B5EF4-FFF2-40B4-BE49-F238E27FC236}">
                <a16:creationId xmlns:a16="http://schemas.microsoft.com/office/drawing/2014/main" id="{E4D6D780-93B9-1A44-912F-8F0C2D09C142}"/>
              </a:ext>
            </a:extLst>
          </p:cNvPr>
          <p:cNvPicPr>
            <a:picLocks noChangeAspect="1"/>
          </p:cNvPicPr>
          <p:nvPr/>
        </p:nvPicPr>
        <p:blipFill>
          <a:blip r:embed="rId3"/>
          <a:stretch>
            <a:fillRect/>
          </a:stretch>
        </p:blipFill>
        <p:spPr>
          <a:xfrm>
            <a:off x="1008198" y="1600080"/>
            <a:ext cx="1665000" cy="2880000"/>
          </a:xfrm>
          <a:prstGeom prst="rect">
            <a:avLst/>
          </a:prstGeom>
        </p:spPr>
      </p:pic>
      <p:pic>
        <p:nvPicPr>
          <p:cNvPr id="7" name="Picture 6" descr="A picture containing text, wall, indoor, door&#10;&#10;Description automatically generated">
            <a:extLst>
              <a:ext uri="{FF2B5EF4-FFF2-40B4-BE49-F238E27FC236}">
                <a16:creationId xmlns:a16="http://schemas.microsoft.com/office/drawing/2014/main" id="{1637B61A-FDCF-3049-A2F4-EB75FD49D0AE}"/>
              </a:ext>
            </a:extLst>
          </p:cNvPr>
          <p:cNvPicPr>
            <a:picLocks noChangeAspect="1"/>
          </p:cNvPicPr>
          <p:nvPr/>
        </p:nvPicPr>
        <p:blipFill>
          <a:blip r:embed="rId4"/>
          <a:stretch>
            <a:fillRect/>
          </a:stretch>
        </p:blipFill>
        <p:spPr>
          <a:xfrm>
            <a:off x="3804440" y="1714860"/>
            <a:ext cx="1535000" cy="2880000"/>
          </a:xfrm>
          <a:prstGeom prst="rect">
            <a:avLst/>
          </a:prstGeom>
        </p:spPr>
      </p:pic>
      <p:pic>
        <p:nvPicPr>
          <p:cNvPr id="4" name="Picture 3" descr="A person posing for a picture&#10;&#10;Description automatically generated with medium confidence">
            <a:extLst>
              <a:ext uri="{FF2B5EF4-FFF2-40B4-BE49-F238E27FC236}">
                <a16:creationId xmlns:a16="http://schemas.microsoft.com/office/drawing/2014/main" id="{DA9F2BAC-14C5-004E-B5BA-6502A927D8B0}"/>
              </a:ext>
            </a:extLst>
          </p:cNvPr>
          <p:cNvPicPr>
            <a:picLocks noChangeAspect="1"/>
          </p:cNvPicPr>
          <p:nvPr/>
        </p:nvPicPr>
        <p:blipFill rotWithShape="1">
          <a:blip r:embed="rId5"/>
          <a:srcRect l="26611" r="29148"/>
          <a:stretch/>
        </p:blipFill>
        <p:spPr>
          <a:xfrm>
            <a:off x="3864335" y="2393344"/>
            <a:ext cx="826936" cy="1984210"/>
          </a:xfrm>
          <a:prstGeom prst="rect">
            <a:avLst/>
          </a:prstGeom>
        </p:spPr>
      </p:pic>
      <p:pic>
        <p:nvPicPr>
          <p:cNvPr id="9" name="Picture 8" descr="Shape&#10;&#10;Description automatically generated with low confidence">
            <a:extLst>
              <a:ext uri="{FF2B5EF4-FFF2-40B4-BE49-F238E27FC236}">
                <a16:creationId xmlns:a16="http://schemas.microsoft.com/office/drawing/2014/main" id="{4EC565D9-274B-794E-B34F-3E64EEFA0A51}"/>
              </a:ext>
            </a:extLst>
          </p:cNvPr>
          <p:cNvPicPr>
            <a:picLocks noChangeAspect="1"/>
          </p:cNvPicPr>
          <p:nvPr/>
        </p:nvPicPr>
        <p:blipFill rotWithShape="1">
          <a:blip r:embed="rId6"/>
          <a:srcRect l="50566" t="20401" b="20241"/>
          <a:stretch/>
        </p:blipFill>
        <p:spPr>
          <a:xfrm>
            <a:off x="5891915" y="1494092"/>
            <a:ext cx="2582315" cy="3100768"/>
          </a:xfrm>
          <a:prstGeom prst="rect">
            <a:avLst/>
          </a:prstGeom>
        </p:spPr>
      </p:pic>
      <p:pic>
        <p:nvPicPr>
          <p:cNvPr id="10" name="Picture 9" descr="A picture containing mammal, dog&#10;&#10;Description automatically generated">
            <a:extLst>
              <a:ext uri="{FF2B5EF4-FFF2-40B4-BE49-F238E27FC236}">
                <a16:creationId xmlns:a16="http://schemas.microsoft.com/office/drawing/2014/main" id="{3AB679D4-F7EF-944D-8774-5AAAB50AB92F}"/>
              </a:ext>
            </a:extLst>
          </p:cNvPr>
          <p:cNvPicPr>
            <a:picLocks noChangeAspect="1"/>
          </p:cNvPicPr>
          <p:nvPr/>
        </p:nvPicPr>
        <p:blipFill rotWithShape="1">
          <a:blip r:embed="rId7"/>
          <a:srcRect r="10727"/>
          <a:stretch/>
        </p:blipFill>
        <p:spPr>
          <a:xfrm>
            <a:off x="6231495" y="2811614"/>
            <a:ext cx="1179121" cy="1524000"/>
          </a:xfrm>
          <a:prstGeom prst="rect">
            <a:avLst/>
          </a:prstGeom>
        </p:spPr>
      </p:pic>
    </p:spTree>
    <p:extLst>
      <p:ext uri="{BB962C8B-B14F-4D97-AF65-F5344CB8AC3E}">
        <p14:creationId xmlns:p14="http://schemas.microsoft.com/office/powerpoint/2010/main" val="2310506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64"/>
        <p:cNvGrpSpPr/>
        <p:nvPr/>
      </p:nvGrpSpPr>
      <p:grpSpPr>
        <a:xfrm>
          <a:off x="0" y="0"/>
          <a:ext cx="0" cy="0"/>
          <a:chOff x="0" y="0"/>
          <a:chExt cx="0" cy="0"/>
        </a:xfrm>
      </p:grpSpPr>
      <p:sp>
        <p:nvSpPr>
          <p:cNvPr id="27" name="Title 26">
            <a:extLst>
              <a:ext uri="{FF2B5EF4-FFF2-40B4-BE49-F238E27FC236}">
                <a16:creationId xmlns:a16="http://schemas.microsoft.com/office/drawing/2014/main" id="{F4D3B061-F22C-1A4F-BC83-622BF70746E5}"/>
              </a:ext>
            </a:extLst>
          </p:cNvPr>
          <p:cNvSpPr>
            <a:spLocks noGrp="1"/>
          </p:cNvSpPr>
          <p:nvPr>
            <p:ph type="title"/>
          </p:nvPr>
        </p:nvSpPr>
        <p:spPr/>
        <p:txBody>
          <a:bodyPr/>
          <a:lstStyle/>
          <a:p>
            <a:r>
              <a:rPr lang="en-US" dirty="0"/>
              <a:t>Monty </a:t>
            </a:r>
            <a:r>
              <a:rPr lang="en-US"/>
              <a:t>Hall Problem</a:t>
            </a:r>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7DA8E195-2F71-5E4C-B995-9797B0409F3A}"/>
                  </a:ext>
                </a:extLst>
              </p:cNvPr>
              <p:cNvSpPr/>
              <p:nvPr/>
            </p:nvSpPr>
            <p:spPr>
              <a:xfrm>
                <a:off x="1141013" y="1345757"/>
                <a:ext cx="6062870" cy="2793137"/>
              </a:xfrm>
              <a:prstGeom prst="rect">
                <a:avLst/>
              </a:prstGeom>
            </p:spPr>
            <p:txBody>
              <a:bodyPr wrap="square">
                <a:spAutoFit/>
              </a:bodyPr>
              <a:lstStyle/>
              <a:p>
                <a:pPr marL="0" indent="0">
                  <a:buSzPts val="1100"/>
                </a:pPr>
                <a:r>
                  <a:rPr lang="en-US" dirty="0"/>
                  <a:t>P(A) the probability that Mariah is behind door A (</a:t>
                </a:r>
                <a:r>
                  <a:rPr lang="en-US" b="1" dirty="0"/>
                  <a:t>1/3</a:t>
                </a:r>
                <a:r>
                  <a:rPr lang="en-US" dirty="0"/>
                  <a:t>)</a:t>
                </a:r>
              </a:p>
              <a:p>
                <a:pPr marL="0" indent="0">
                  <a:buSzPts val="1100"/>
                </a:pPr>
                <a:endParaRPr lang="en-US" dirty="0"/>
              </a:p>
              <a:p>
                <a:pPr marL="0" indent="0">
                  <a:buSzPts val="1100"/>
                </a:pPr>
                <a:r>
                  <a:rPr lang="en-US" dirty="0"/>
                  <a:t>P(B) the probability that the host will open door B</a:t>
                </a:r>
              </a:p>
              <a:p>
                <a:pPr marL="0" indent="0">
                  <a:buSzPts val="1100"/>
                </a:pPr>
                <a:r>
                  <a:rPr lang="en-US" dirty="0"/>
                  <a:t>	if prize in door A -&gt; ½</a:t>
                </a:r>
              </a:p>
              <a:p>
                <a:pPr marL="0" indent="0">
                  <a:buSzPts val="1100"/>
                </a:pPr>
                <a:r>
                  <a:rPr lang="en-US" dirty="0"/>
                  <a:t>	if the prize in door B -&gt; 0%</a:t>
                </a:r>
              </a:p>
              <a:p>
                <a:pPr marL="0" indent="0">
                  <a:buSzPts val="1100"/>
                </a:pPr>
                <a:r>
                  <a:rPr lang="en-US" dirty="0"/>
                  <a:t>	if the prize in door C -&gt; 100%</a:t>
                </a:r>
              </a:p>
              <a:p>
                <a:pPr marL="0" indent="0">
                  <a:buSzPts val="1100"/>
                </a:pPr>
                <a:r>
                  <a:rPr lang="en-US" dirty="0"/>
                  <a:t>(50% +100% +0%)/3 -&gt; </a:t>
                </a:r>
                <a:r>
                  <a:rPr lang="en-US" b="1" dirty="0"/>
                  <a:t>1/2</a:t>
                </a:r>
              </a:p>
              <a:p>
                <a:pPr marL="0" indent="0">
                  <a:buSzPts val="1100"/>
                </a:pPr>
                <a:endParaRPr lang="en-US" dirty="0"/>
              </a:p>
              <a:p>
                <a:pPr marL="0" indent="0">
                  <a:buSzPts val="1100"/>
                </a:pPr>
                <a:r>
                  <a:rPr lang="en-US" dirty="0"/>
                  <a:t>p(B|A) if the prize is behind A and the host opens door B (</a:t>
                </a:r>
                <a:r>
                  <a:rPr lang="en-US" b="1" dirty="0"/>
                  <a:t>1/2</a:t>
                </a:r>
                <a:r>
                  <a:rPr lang="en-US" dirty="0"/>
                  <a:t>)</a:t>
                </a:r>
              </a:p>
              <a:p>
                <a:pPr marL="0" indent="0">
                  <a:buSzPts val="1100"/>
                </a:pPr>
                <a:endParaRPr lang="en-US" dirty="0"/>
              </a:p>
              <a:p>
                <a:pPr marL="0" indent="0">
                  <a:buSzPts val="1100"/>
                </a:pPr>
                <a:r>
                  <a:rPr lang="en-US" dirty="0"/>
                  <a:t>p(A|B) the probability of winning if you stay i.e., posterior is:</a:t>
                </a:r>
              </a:p>
              <a:p>
                <a:pPr marL="0" indent="0">
                  <a:buSzPts val="1100"/>
                </a:pPr>
                <a:r>
                  <a:rPr lang="en-US" dirty="0"/>
                  <a:t>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33% ∗ 50%</m:t>
                        </m:r>
                      </m:num>
                      <m:den>
                        <m:r>
                          <a:rPr lang="en-US" b="0" i="1" smtClean="0">
                            <a:latin typeface="Cambria Math" panose="02040503050406030204" pitchFamily="18" charset="0"/>
                          </a:rPr>
                          <m:t>50%</m:t>
                        </m:r>
                      </m:den>
                    </m:f>
                  </m:oMath>
                </a14:m>
                <a:r>
                  <a:rPr lang="en-US" dirty="0"/>
                  <a:t>  -&gt; </a:t>
                </a:r>
                <a:r>
                  <a:rPr lang="en-US" b="1" dirty="0"/>
                  <a:t>1/3</a:t>
                </a:r>
              </a:p>
            </p:txBody>
          </p:sp>
        </mc:Choice>
        <mc:Fallback>
          <p:sp>
            <p:nvSpPr>
              <p:cNvPr id="2" name="Rectangle 1">
                <a:extLst>
                  <a:ext uri="{FF2B5EF4-FFF2-40B4-BE49-F238E27FC236}">
                    <a16:creationId xmlns:a16="http://schemas.microsoft.com/office/drawing/2014/main" id="{7DA8E195-2F71-5E4C-B995-9797B0409F3A}"/>
                  </a:ext>
                </a:extLst>
              </p:cNvPr>
              <p:cNvSpPr>
                <a:spLocks noRot="1" noChangeAspect="1" noMove="1" noResize="1" noEditPoints="1" noAdjustHandles="1" noChangeArrowheads="1" noChangeShapeType="1" noTextEdit="1"/>
              </p:cNvSpPr>
              <p:nvPr/>
            </p:nvSpPr>
            <p:spPr>
              <a:xfrm>
                <a:off x="1141013" y="1345757"/>
                <a:ext cx="6062870" cy="2793137"/>
              </a:xfrm>
              <a:prstGeom prst="rect">
                <a:avLst/>
              </a:prstGeom>
              <a:blipFill>
                <a:blip r:embed="rId3"/>
                <a:stretch>
                  <a:fillRect l="-209" t="-455"/>
                </a:stretch>
              </a:blipFill>
            </p:spPr>
            <p:txBody>
              <a:bodyPr/>
              <a:lstStyle/>
              <a:p>
                <a:r>
                  <a:rPr lang="en-US">
                    <a:noFill/>
                  </a:rPr>
                  <a:t> </a:t>
                </a:r>
              </a:p>
            </p:txBody>
          </p:sp>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64"/>
        <p:cNvGrpSpPr/>
        <p:nvPr/>
      </p:nvGrpSpPr>
      <p:grpSpPr>
        <a:xfrm>
          <a:off x="0" y="0"/>
          <a:ext cx="0" cy="0"/>
          <a:chOff x="0" y="0"/>
          <a:chExt cx="0" cy="0"/>
        </a:xfrm>
      </p:grpSpPr>
      <p:sp>
        <p:nvSpPr>
          <p:cNvPr id="27" name="Title 26">
            <a:extLst>
              <a:ext uri="{FF2B5EF4-FFF2-40B4-BE49-F238E27FC236}">
                <a16:creationId xmlns:a16="http://schemas.microsoft.com/office/drawing/2014/main" id="{F4D3B061-F22C-1A4F-BC83-622BF70746E5}"/>
              </a:ext>
            </a:extLst>
          </p:cNvPr>
          <p:cNvSpPr>
            <a:spLocks noGrp="1"/>
          </p:cNvSpPr>
          <p:nvPr>
            <p:ph type="title"/>
          </p:nvPr>
        </p:nvSpPr>
        <p:spPr/>
        <p:txBody>
          <a:bodyPr/>
          <a:lstStyle/>
          <a:p>
            <a:r>
              <a:rPr lang="en-US" dirty="0"/>
              <a:t>Monty </a:t>
            </a:r>
            <a:r>
              <a:rPr lang="en-US"/>
              <a:t>Hall Problem</a:t>
            </a:r>
          </a:p>
        </p:txBody>
      </p:sp>
      <p:sp>
        <p:nvSpPr>
          <p:cNvPr id="3" name="Rectangle 2">
            <a:extLst>
              <a:ext uri="{FF2B5EF4-FFF2-40B4-BE49-F238E27FC236}">
                <a16:creationId xmlns:a16="http://schemas.microsoft.com/office/drawing/2014/main" id="{8A64AC65-864B-7F42-929F-38944404F40A}"/>
              </a:ext>
            </a:extLst>
          </p:cNvPr>
          <p:cNvSpPr/>
          <p:nvPr/>
        </p:nvSpPr>
        <p:spPr>
          <a:xfrm>
            <a:off x="706857" y="1687485"/>
            <a:ext cx="1437595" cy="3108543"/>
          </a:xfrm>
          <a:prstGeom prst="rect">
            <a:avLst/>
          </a:prstGeom>
        </p:spPr>
        <p:txBody>
          <a:bodyPr wrap="square">
            <a:spAutoFit/>
          </a:bodyPr>
          <a:lstStyle/>
          <a:p>
            <a:pPr marL="0" indent="0">
              <a:buSzPts val="1100"/>
            </a:pPr>
            <a:r>
              <a:rPr lang="en-US" dirty="0"/>
              <a:t>See simulation code for example of long-run probability of prize being behind each door (i.e., the frequentists interpretation of this problem)</a:t>
            </a:r>
          </a:p>
          <a:p>
            <a:pPr marL="0" indent="0">
              <a:buSzPts val="1100"/>
            </a:pPr>
            <a:endParaRPr lang="en-US" b="1" dirty="0"/>
          </a:p>
          <a:p>
            <a:pPr marL="0" indent="0">
              <a:buSzPts val="1100"/>
            </a:pPr>
            <a:endParaRPr lang="en-US" b="1" dirty="0"/>
          </a:p>
          <a:p>
            <a:pPr marL="0" indent="0">
              <a:buSzPts val="1100"/>
            </a:pPr>
            <a:endParaRPr lang="en-US" b="1" dirty="0"/>
          </a:p>
        </p:txBody>
      </p:sp>
      <p:pic>
        <p:nvPicPr>
          <p:cNvPr id="4" name="Picture 3" descr="Chart, line chart&#10;&#10;Description automatically generated">
            <a:extLst>
              <a:ext uri="{FF2B5EF4-FFF2-40B4-BE49-F238E27FC236}">
                <a16:creationId xmlns:a16="http://schemas.microsoft.com/office/drawing/2014/main" id="{896A8779-C895-974A-959D-A5DF5C51F6BE}"/>
              </a:ext>
            </a:extLst>
          </p:cNvPr>
          <p:cNvPicPr>
            <a:picLocks noChangeAspect="1"/>
          </p:cNvPicPr>
          <p:nvPr/>
        </p:nvPicPr>
        <p:blipFill rotWithShape="1">
          <a:blip r:embed="rId3"/>
          <a:srcRect t="7855" r="3555"/>
          <a:stretch/>
        </p:blipFill>
        <p:spPr>
          <a:xfrm>
            <a:off x="2144452" y="1161288"/>
            <a:ext cx="6198360" cy="3524892"/>
          </a:xfrm>
          <a:prstGeom prst="rect">
            <a:avLst/>
          </a:prstGeom>
        </p:spPr>
      </p:pic>
    </p:spTree>
    <p:extLst>
      <p:ext uri="{BB962C8B-B14F-4D97-AF65-F5344CB8AC3E}">
        <p14:creationId xmlns:p14="http://schemas.microsoft.com/office/powerpoint/2010/main" val="60724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03A7E-6F44-1648-BE59-5F40A0EA8180}"/>
              </a:ext>
            </a:extLst>
          </p:cNvPr>
          <p:cNvSpPr>
            <a:spLocks noGrp="1"/>
          </p:cNvSpPr>
          <p:nvPr>
            <p:ph type="ctrTitle"/>
          </p:nvPr>
        </p:nvSpPr>
        <p:spPr>
          <a:xfrm>
            <a:off x="1641750" y="1608093"/>
            <a:ext cx="5860500" cy="2026200"/>
          </a:xfrm>
        </p:spPr>
        <p:txBody>
          <a:bodyPr/>
          <a:lstStyle/>
          <a:p>
            <a:r>
              <a:rPr lang="en-US" dirty="0"/>
              <a:t>Computing Bayes Theorem </a:t>
            </a:r>
          </a:p>
        </p:txBody>
      </p:sp>
      <p:sp>
        <p:nvSpPr>
          <p:cNvPr id="3" name="Subtitle 2">
            <a:extLst>
              <a:ext uri="{FF2B5EF4-FFF2-40B4-BE49-F238E27FC236}">
                <a16:creationId xmlns:a16="http://schemas.microsoft.com/office/drawing/2014/main" id="{E196A6B7-1D2C-B449-94C7-F7CD39391AE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82998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57"/>
        <p:cNvGrpSpPr/>
        <p:nvPr/>
      </p:nvGrpSpPr>
      <p:grpSpPr>
        <a:xfrm>
          <a:off x="0" y="0"/>
          <a:ext cx="0" cy="0"/>
          <a:chOff x="0" y="0"/>
          <a:chExt cx="0" cy="0"/>
        </a:xfrm>
      </p:grpSpPr>
      <p:sp>
        <p:nvSpPr>
          <p:cNvPr id="1758" name="Google Shape;1758;p45"/>
          <p:cNvSpPr txBox="1">
            <a:spLocks noGrp="1"/>
          </p:cNvSpPr>
          <p:nvPr>
            <p:ph type="title"/>
          </p:nvPr>
        </p:nvSpPr>
        <p:spPr>
          <a:xfrm>
            <a:off x="54870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Bayes theorem</a:t>
            </a:r>
            <a:endParaRPr dirty="0"/>
          </a:p>
        </p:txBody>
      </p:sp>
      <p:sp>
        <p:nvSpPr>
          <p:cNvPr id="1776" name="Google Shape;1776;p45"/>
          <p:cNvSpPr/>
          <p:nvPr/>
        </p:nvSpPr>
        <p:spPr>
          <a:xfrm flipH="1">
            <a:off x="2021975" y="36595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846D1D1A-35A5-F04F-8C5B-B0ECAF90AC21}"/>
                  </a:ext>
                </a:extLst>
              </p:cNvPr>
              <p:cNvSpPr txBox="1"/>
              <p:nvPr/>
            </p:nvSpPr>
            <p:spPr>
              <a:xfrm>
                <a:off x="2833062" y="1395453"/>
                <a:ext cx="3343223" cy="7822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d>
                        <m:dPr>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𝐴</m:t>
                          </m:r>
                        </m:e>
                      </m:d>
                      <m:r>
                        <a:rPr lang="en-US" sz="2400" b="0" i="1" smtClean="0">
                          <a:latin typeface="Cambria Math" panose="02040503050406030204" pitchFamily="18" charset="0"/>
                        </a:rPr>
                        <m:t>𝐵</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m:t>
                              </m:r>
                            </m:e>
                            <m:e>
                              <m:r>
                                <a:rPr lang="en-US" sz="2400" b="0" i="1" smtClean="0">
                                  <a:latin typeface="Cambria Math" panose="02040503050406030204" pitchFamily="18" charset="0"/>
                                </a:rPr>
                                <m:t>𝐴</m:t>
                              </m:r>
                            </m:e>
                          </m:d>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𝐴</m:t>
                          </m:r>
                          <m:r>
                            <a:rPr lang="en-US" sz="2400" b="0" i="1" smtClean="0">
                              <a:latin typeface="Cambria Math" panose="02040503050406030204" pitchFamily="18" charset="0"/>
                            </a:rPr>
                            <m:t>)</m:t>
                          </m:r>
                        </m:num>
                        <m:den>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𝐵</m:t>
                          </m:r>
                          <m:r>
                            <a:rPr lang="en-US" sz="2400" b="0" i="1" smtClean="0">
                              <a:latin typeface="Cambria Math" panose="02040503050406030204" pitchFamily="18" charset="0"/>
                            </a:rPr>
                            <m:t>)</m:t>
                          </m:r>
                        </m:den>
                      </m:f>
                    </m:oMath>
                  </m:oMathPara>
                </a14:m>
                <a:endParaRPr lang="en-US" sz="2400" dirty="0"/>
              </a:p>
            </p:txBody>
          </p:sp>
        </mc:Choice>
        <mc:Fallback>
          <p:sp>
            <p:nvSpPr>
              <p:cNvPr id="2" name="TextBox 1">
                <a:extLst>
                  <a:ext uri="{FF2B5EF4-FFF2-40B4-BE49-F238E27FC236}">
                    <a16:creationId xmlns:a16="http://schemas.microsoft.com/office/drawing/2014/main" id="{846D1D1A-35A5-F04F-8C5B-B0ECAF90AC21}"/>
                  </a:ext>
                </a:extLst>
              </p:cNvPr>
              <p:cNvSpPr txBox="1">
                <a:spLocks noRot="1" noChangeAspect="1" noMove="1" noResize="1" noEditPoints="1" noAdjustHandles="1" noChangeArrowheads="1" noChangeShapeType="1" noTextEdit="1"/>
              </p:cNvSpPr>
              <p:nvPr/>
            </p:nvSpPr>
            <p:spPr>
              <a:xfrm>
                <a:off x="2833062" y="1395453"/>
                <a:ext cx="3343223" cy="782265"/>
              </a:xfrm>
              <a:prstGeom prst="rect">
                <a:avLst/>
              </a:prstGeom>
              <a:blipFill>
                <a:blip r:embed="rId3"/>
                <a:stretch>
                  <a:fillRect l="-1515" t="-1587" r="-2273" b="-17460"/>
                </a:stretch>
              </a:blipFill>
            </p:spPr>
            <p:txBody>
              <a:bodyPr/>
              <a:lstStyle/>
              <a:p>
                <a:r>
                  <a:rPr lang="en-US">
                    <a:noFill/>
                  </a:rPr>
                  <a:t> </a:t>
                </a:r>
              </a:p>
            </p:txBody>
          </p:sp>
        </mc:Fallback>
      </mc:AlternateContent>
      <p:sp>
        <p:nvSpPr>
          <p:cNvPr id="5" name="Google Shape;1717;p41">
            <a:extLst>
              <a:ext uri="{FF2B5EF4-FFF2-40B4-BE49-F238E27FC236}">
                <a16:creationId xmlns:a16="http://schemas.microsoft.com/office/drawing/2014/main" id="{1146648D-3A3C-194C-88A5-AB78019CC60C}"/>
              </a:ext>
            </a:extLst>
          </p:cNvPr>
          <p:cNvSpPr txBox="1">
            <a:spLocks/>
          </p:cNvSpPr>
          <p:nvPr/>
        </p:nvSpPr>
        <p:spPr>
          <a:xfrm>
            <a:off x="1708357" y="2482752"/>
            <a:ext cx="6649697" cy="1916053"/>
          </a:xfrm>
          <a:prstGeom prst="rect">
            <a:avLst/>
          </a:prstGeom>
          <a:noFill/>
          <a:ln>
            <a:noFill/>
          </a:ln>
          <a:effectLst>
            <a:outerShdw dist="19050" dir="5400000" algn="bl" rotWithShape="0">
              <a:schemeClr val="lt1">
                <a:alpha val="50000"/>
              </a:scheme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9pPr>
          </a:lstStyle>
          <a:p>
            <a:pPr marL="0" indent="0">
              <a:buSzPts val="1100"/>
            </a:pPr>
            <a:r>
              <a:rPr lang="en-US" sz="1400" b="0" dirty="0"/>
              <a:t>Where: </a:t>
            </a:r>
          </a:p>
          <a:p>
            <a:pPr marL="0" indent="0">
              <a:buSzPts val="1100"/>
            </a:pPr>
            <a:r>
              <a:rPr lang="en-US" sz="1400" b="0" dirty="0"/>
              <a:t>p(A|B) is the conditional probability of A given B (i.e., the posterior) </a:t>
            </a:r>
          </a:p>
          <a:p>
            <a:pPr marL="0" indent="0">
              <a:buSzPts val="1100"/>
            </a:pPr>
            <a:endParaRPr lang="en-US" sz="1400" b="0" dirty="0"/>
          </a:p>
          <a:p>
            <a:pPr marL="0" indent="0">
              <a:buSzPts val="1100"/>
            </a:pPr>
            <a:r>
              <a:rPr lang="en-US" sz="1400" b="0" dirty="0"/>
              <a:t>p(B|A) is the conditional probability of B given A (i.e., the likelihood)</a:t>
            </a:r>
          </a:p>
          <a:p>
            <a:pPr marL="0" indent="0">
              <a:buSzPts val="1100"/>
            </a:pPr>
            <a:endParaRPr lang="en-US" sz="1400" b="0" dirty="0"/>
          </a:p>
          <a:p>
            <a:pPr marL="0" indent="0">
              <a:buSzPts val="1100"/>
            </a:pPr>
            <a:r>
              <a:rPr lang="en-US" sz="1400" b="0" dirty="0"/>
              <a:t>p(A) &amp; p(B) are the probabilities of A and B, these are the marginal probabilities (i.e., priors) </a:t>
            </a:r>
          </a:p>
          <a:p>
            <a:pPr marL="0" indent="0">
              <a:buSzPts val="1100"/>
            </a:pPr>
            <a:endParaRPr lang="en-US" sz="1400" b="0" dirty="0"/>
          </a:p>
        </p:txBody>
      </p:sp>
      <p:sp>
        <p:nvSpPr>
          <p:cNvPr id="6" name="Google Shape;2217;p60">
            <a:extLst>
              <a:ext uri="{FF2B5EF4-FFF2-40B4-BE49-F238E27FC236}">
                <a16:creationId xmlns:a16="http://schemas.microsoft.com/office/drawing/2014/main" id="{4EB44D36-B240-7A43-B22E-C51E421A69F3}"/>
              </a:ext>
            </a:extLst>
          </p:cNvPr>
          <p:cNvSpPr/>
          <p:nvPr/>
        </p:nvSpPr>
        <p:spPr>
          <a:xfrm flipH="1">
            <a:off x="-610957" y="2660748"/>
            <a:ext cx="2319314" cy="3057335"/>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1492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57"/>
        <p:cNvGrpSpPr/>
        <p:nvPr/>
      </p:nvGrpSpPr>
      <p:grpSpPr>
        <a:xfrm>
          <a:off x="0" y="0"/>
          <a:ext cx="0" cy="0"/>
          <a:chOff x="0" y="0"/>
          <a:chExt cx="0" cy="0"/>
        </a:xfrm>
      </p:grpSpPr>
      <p:sp>
        <p:nvSpPr>
          <p:cNvPr id="1758" name="Google Shape;1758;p45"/>
          <p:cNvSpPr txBox="1">
            <a:spLocks noGrp="1"/>
          </p:cNvSpPr>
          <p:nvPr>
            <p:ph type="title"/>
          </p:nvPr>
        </p:nvSpPr>
        <p:spPr>
          <a:xfrm>
            <a:off x="54870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Example of Bayes theorem</a:t>
            </a:r>
            <a:endParaRPr dirty="0"/>
          </a:p>
        </p:txBody>
      </p:sp>
      <p:sp>
        <p:nvSpPr>
          <p:cNvPr id="1776" name="Google Shape;1776;p45"/>
          <p:cNvSpPr/>
          <p:nvPr/>
        </p:nvSpPr>
        <p:spPr>
          <a:xfrm flipH="1">
            <a:off x="2021975" y="36595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846D1D1A-35A5-F04F-8C5B-B0ECAF90AC21}"/>
                  </a:ext>
                </a:extLst>
              </p:cNvPr>
              <p:cNvSpPr txBox="1"/>
              <p:nvPr/>
            </p:nvSpPr>
            <p:spPr>
              <a:xfrm>
                <a:off x="1020164" y="1398353"/>
                <a:ext cx="3343223" cy="7822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d>
                        <m:dPr>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𝐴</m:t>
                          </m:r>
                        </m:e>
                      </m:d>
                      <m:r>
                        <a:rPr lang="en-US" sz="2400" b="0" i="1" smtClean="0">
                          <a:latin typeface="Cambria Math" panose="02040503050406030204" pitchFamily="18" charset="0"/>
                        </a:rPr>
                        <m:t>𝐵</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m:t>
                              </m:r>
                            </m:e>
                            <m:e>
                              <m:r>
                                <a:rPr lang="en-US" sz="2400" b="0" i="1" smtClean="0">
                                  <a:latin typeface="Cambria Math" panose="02040503050406030204" pitchFamily="18" charset="0"/>
                                </a:rPr>
                                <m:t>𝐴</m:t>
                              </m:r>
                            </m:e>
                          </m:d>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𝐴</m:t>
                          </m:r>
                          <m:r>
                            <a:rPr lang="en-US" sz="2400" b="0" i="1" smtClean="0">
                              <a:latin typeface="Cambria Math" panose="02040503050406030204" pitchFamily="18" charset="0"/>
                            </a:rPr>
                            <m:t>)</m:t>
                          </m:r>
                        </m:num>
                        <m:den>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𝐵</m:t>
                          </m:r>
                          <m:r>
                            <a:rPr lang="en-US" sz="2400" b="0" i="1" smtClean="0">
                              <a:latin typeface="Cambria Math" panose="02040503050406030204" pitchFamily="18" charset="0"/>
                            </a:rPr>
                            <m:t>)</m:t>
                          </m:r>
                        </m:den>
                      </m:f>
                    </m:oMath>
                  </m:oMathPara>
                </a14:m>
                <a:endParaRPr lang="en-US" sz="2400" dirty="0"/>
              </a:p>
            </p:txBody>
          </p:sp>
        </mc:Choice>
        <mc:Fallback>
          <p:sp>
            <p:nvSpPr>
              <p:cNvPr id="2" name="TextBox 1">
                <a:extLst>
                  <a:ext uri="{FF2B5EF4-FFF2-40B4-BE49-F238E27FC236}">
                    <a16:creationId xmlns:a16="http://schemas.microsoft.com/office/drawing/2014/main" id="{846D1D1A-35A5-F04F-8C5B-B0ECAF90AC21}"/>
                  </a:ext>
                </a:extLst>
              </p:cNvPr>
              <p:cNvSpPr txBox="1">
                <a:spLocks noRot="1" noChangeAspect="1" noMove="1" noResize="1" noEditPoints="1" noAdjustHandles="1" noChangeArrowheads="1" noChangeShapeType="1" noTextEdit="1"/>
              </p:cNvSpPr>
              <p:nvPr/>
            </p:nvSpPr>
            <p:spPr>
              <a:xfrm>
                <a:off x="1020164" y="1398353"/>
                <a:ext cx="3343223" cy="782265"/>
              </a:xfrm>
              <a:prstGeom prst="rect">
                <a:avLst/>
              </a:prstGeom>
              <a:blipFill>
                <a:blip r:embed="rId3"/>
                <a:stretch>
                  <a:fillRect l="-1515" r="-2652" b="-17460"/>
                </a:stretch>
              </a:blipFill>
            </p:spPr>
            <p:txBody>
              <a:bodyPr/>
              <a:lstStyle/>
              <a:p>
                <a:r>
                  <a:rPr lang="en-US">
                    <a:noFill/>
                  </a:rPr>
                  <a:t> </a:t>
                </a:r>
              </a:p>
            </p:txBody>
          </p:sp>
        </mc:Fallback>
      </mc:AlternateContent>
      <p:sp>
        <p:nvSpPr>
          <p:cNvPr id="5" name="Google Shape;1717;p41">
            <a:extLst>
              <a:ext uri="{FF2B5EF4-FFF2-40B4-BE49-F238E27FC236}">
                <a16:creationId xmlns:a16="http://schemas.microsoft.com/office/drawing/2014/main" id="{1146648D-3A3C-194C-88A5-AB78019CC60C}"/>
              </a:ext>
            </a:extLst>
          </p:cNvPr>
          <p:cNvSpPr txBox="1">
            <a:spLocks/>
          </p:cNvSpPr>
          <p:nvPr/>
        </p:nvSpPr>
        <p:spPr>
          <a:xfrm>
            <a:off x="1708357" y="2879875"/>
            <a:ext cx="6649697" cy="1916053"/>
          </a:xfrm>
          <a:prstGeom prst="rect">
            <a:avLst/>
          </a:prstGeom>
          <a:noFill/>
          <a:ln>
            <a:noFill/>
          </a:ln>
          <a:effectLst>
            <a:outerShdw dist="19050" dir="5400000" algn="bl" rotWithShape="0">
              <a:schemeClr val="lt1">
                <a:alpha val="50000"/>
              </a:scheme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9pPr>
          </a:lstStyle>
          <a:p>
            <a:pPr marL="0" indent="0">
              <a:buSzPts val="1100"/>
            </a:pPr>
            <a:r>
              <a:rPr lang="en-US" sz="1400" b="0" dirty="0"/>
              <a:t>Suppose covid tests have a true positive rate of 0.9 and a true negative rate of 0.8 (see table)</a:t>
            </a:r>
          </a:p>
          <a:p>
            <a:pPr marL="0" indent="0">
              <a:buSzPts val="1100"/>
            </a:pPr>
            <a:endParaRPr lang="en-US" sz="1400" b="0" dirty="0"/>
          </a:p>
          <a:p>
            <a:pPr marL="0" indent="0">
              <a:buSzPts val="1100"/>
            </a:pPr>
            <a:r>
              <a:rPr lang="en-US" sz="1400" b="0" dirty="0"/>
              <a:t>Assuming a base rate of 0.02 of covid in the population, what is the probability that someone with covid has covid? </a:t>
            </a:r>
          </a:p>
          <a:p>
            <a:pPr marL="0" indent="0">
              <a:buSzPts val="1100"/>
            </a:pPr>
            <a:endParaRPr lang="en-US" sz="1400" b="0" dirty="0"/>
          </a:p>
        </p:txBody>
      </p:sp>
      <p:sp>
        <p:nvSpPr>
          <p:cNvPr id="6" name="Google Shape;2217;p60">
            <a:extLst>
              <a:ext uri="{FF2B5EF4-FFF2-40B4-BE49-F238E27FC236}">
                <a16:creationId xmlns:a16="http://schemas.microsoft.com/office/drawing/2014/main" id="{4EB44D36-B240-7A43-B22E-C51E421A69F3}"/>
              </a:ext>
            </a:extLst>
          </p:cNvPr>
          <p:cNvSpPr/>
          <p:nvPr/>
        </p:nvSpPr>
        <p:spPr>
          <a:xfrm flipH="1">
            <a:off x="-610957" y="2660748"/>
            <a:ext cx="2319314" cy="3057335"/>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Table 3">
            <a:extLst>
              <a:ext uri="{FF2B5EF4-FFF2-40B4-BE49-F238E27FC236}">
                <a16:creationId xmlns:a16="http://schemas.microsoft.com/office/drawing/2014/main" id="{AB412322-5CAD-0347-A5CA-8F4B6377A995}"/>
              </a:ext>
            </a:extLst>
          </p:cNvPr>
          <p:cNvGraphicFramePr>
            <a:graphicFrameLocks noGrp="1"/>
          </p:cNvGraphicFramePr>
          <p:nvPr>
            <p:extLst>
              <p:ext uri="{D42A27DB-BD31-4B8C-83A1-F6EECF244321}">
                <p14:modId xmlns:p14="http://schemas.microsoft.com/office/powerpoint/2010/main" val="3991359428"/>
              </p:ext>
            </p:extLst>
          </p:nvPr>
        </p:nvGraphicFramePr>
        <p:xfrm>
          <a:off x="4858247" y="1236140"/>
          <a:ext cx="3120639" cy="1443160"/>
        </p:xfrm>
        <a:graphic>
          <a:graphicData uri="http://schemas.openxmlformats.org/drawingml/2006/table">
            <a:tbl>
              <a:tblPr firstRow="1" bandRow="1">
                <a:tableStyleId>{D113A9D2-9D6B-4929-AA2D-F23B5EE8CBE7}</a:tableStyleId>
              </a:tblPr>
              <a:tblGrid>
                <a:gridCol w="1040213">
                  <a:extLst>
                    <a:ext uri="{9D8B030D-6E8A-4147-A177-3AD203B41FA5}">
                      <a16:colId xmlns:a16="http://schemas.microsoft.com/office/drawing/2014/main" val="946454331"/>
                    </a:ext>
                  </a:extLst>
                </a:gridCol>
                <a:gridCol w="1040213">
                  <a:extLst>
                    <a:ext uri="{9D8B030D-6E8A-4147-A177-3AD203B41FA5}">
                      <a16:colId xmlns:a16="http://schemas.microsoft.com/office/drawing/2014/main" val="2112706208"/>
                    </a:ext>
                  </a:extLst>
                </a:gridCol>
                <a:gridCol w="1040213">
                  <a:extLst>
                    <a:ext uri="{9D8B030D-6E8A-4147-A177-3AD203B41FA5}">
                      <a16:colId xmlns:a16="http://schemas.microsoft.com/office/drawing/2014/main" val="2354287538"/>
                    </a:ext>
                  </a:extLst>
                </a:gridCol>
              </a:tblGrid>
              <a:tr h="406840">
                <a:tc>
                  <a:txBody>
                    <a:bodyPr/>
                    <a:lstStyle/>
                    <a:p>
                      <a:pPr algn="ctr"/>
                      <a:endParaRPr lang="en-US" dirty="0"/>
                    </a:p>
                  </a:txBody>
                  <a:tcPr>
                    <a:solidFill>
                      <a:schemeClr val="bg1"/>
                    </a:solidFill>
                  </a:tcPr>
                </a:tc>
                <a:tc>
                  <a:txBody>
                    <a:bodyPr/>
                    <a:lstStyle/>
                    <a:p>
                      <a:pPr algn="ctr"/>
                      <a:r>
                        <a:rPr lang="en-US" dirty="0"/>
                        <a:t>Negative</a:t>
                      </a:r>
                    </a:p>
                  </a:txBody>
                  <a:tcPr/>
                </a:tc>
                <a:tc>
                  <a:txBody>
                    <a:bodyPr/>
                    <a:lstStyle/>
                    <a:p>
                      <a:pPr algn="ctr"/>
                      <a:r>
                        <a:rPr lang="en-US" dirty="0"/>
                        <a:t>Positive</a:t>
                      </a:r>
                    </a:p>
                  </a:txBody>
                  <a:tcPr/>
                </a:tc>
                <a:extLst>
                  <a:ext uri="{0D108BD9-81ED-4DB2-BD59-A6C34878D82A}">
                    <a16:rowId xmlns:a16="http://schemas.microsoft.com/office/drawing/2014/main" val="826772830"/>
                  </a:ext>
                </a:extLst>
              </a:tr>
              <a:tr h="406840">
                <a:tc>
                  <a:txBody>
                    <a:bodyPr/>
                    <a:lstStyle/>
                    <a:p>
                      <a:pPr algn="ctr"/>
                      <a:r>
                        <a:rPr lang="en-US" dirty="0"/>
                        <a:t>Tests Neg</a:t>
                      </a:r>
                    </a:p>
                  </a:txBody>
                  <a:tcPr/>
                </a:tc>
                <a:tc>
                  <a:txBody>
                    <a:bodyPr/>
                    <a:lstStyle/>
                    <a:p>
                      <a:pPr algn="ctr"/>
                      <a:r>
                        <a:rPr lang="en-US" dirty="0"/>
                        <a:t>True Negative</a:t>
                      </a:r>
                    </a:p>
                  </a:txBody>
                  <a:tcPr/>
                </a:tc>
                <a:tc>
                  <a:txBody>
                    <a:bodyPr/>
                    <a:lstStyle/>
                    <a:p>
                      <a:pPr algn="ctr"/>
                      <a:r>
                        <a:rPr lang="en-US" dirty="0"/>
                        <a:t>False negative</a:t>
                      </a:r>
                    </a:p>
                  </a:txBody>
                  <a:tcPr/>
                </a:tc>
                <a:extLst>
                  <a:ext uri="{0D108BD9-81ED-4DB2-BD59-A6C34878D82A}">
                    <a16:rowId xmlns:a16="http://schemas.microsoft.com/office/drawing/2014/main" val="648847087"/>
                  </a:ext>
                </a:extLst>
              </a:tr>
              <a:tr h="406840">
                <a:tc>
                  <a:txBody>
                    <a:bodyPr/>
                    <a:lstStyle/>
                    <a:p>
                      <a:pPr algn="ctr"/>
                      <a:r>
                        <a:rPr lang="en-US" dirty="0"/>
                        <a:t>Test Pos</a:t>
                      </a:r>
                    </a:p>
                  </a:txBody>
                  <a:tcPr/>
                </a:tc>
                <a:tc>
                  <a:txBody>
                    <a:bodyPr/>
                    <a:lstStyle/>
                    <a:p>
                      <a:pPr algn="ctr"/>
                      <a:r>
                        <a:rPr lang="en-US" dirty="0"/>
                        <a:t>False Positive</a:t>
                      </a:r>
                    </a:p>
                  </a:txBody>
                  <a:tcPr/>
                </a:tc>
                <a:tc>
                  <a:txBody>
                    <a:bodyPr/>
                    <a:lstStyle/>
                    <a:p>
                      <a:pPr algn="ctr"/>
                      <a:r>
                        <a:rPr lang="en-US" dirty="0"/>
                        <a:t>True Positive</a:t>
                      </a:r>
                    </a:p>
                  </a:txBody>
                  <a:tcPr/>
                </a:tc>
                <a:extLst>
                  <a:ext uri="{0D108BD9-81ED-4DB2-BD59-A6C34878D82A}">
                    <a16:rowId xmlns:a16="http://schemas.microsoft.com/office/drawing/2014/main" val="889147995"/>
                  </a:ext>
                </a:extLst>
              </a:tr>
            </a:tbl>
          </a:graphicData>
        </a:graphic>
      </p:graphicFrame>
    </p:spTree>
    <p:extLst>
      <p:ext uri="{BB962C8B-B14F-4D97-AF65-F5344CB8AC3E}">
        <p14:creationId xmlns:p14="http://schemas.microsoft.com/office/powerpoint/2010/main" val="19925712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57"/>
        <p:cNvGrpSpPr/>
        <p:nvPr/>
      </p:nvGrpSpPr>
      <p:grpSpPr>
        <a:xfrm>
          <a:off x="0" y="0"/>
          <a:ext cx="0" cy="0"/>
          <a:chOff x="0" y="0"/>
          <a:chExt cx="0" cy="0"/>
        </a:xfrm>
      </p:grpSpPr>
      <p:sp>
        <p:nvSpPr>
          <p:cNvPr id="1758" name="Google Shape;1758;p45"/>
          <p:cNvSpPr txBox="1">
            <a:spLocks noGrp="1"/>
          </p:cNvSpPr>
          <p:nvPr>
            <p:ph type="title"/>
          </p:nvPr>
        </p:nvSpPr>
        <p:spPr>
          <a:xfrm>
            <a:off x="54870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Example of Bayes theorem</a:t>
            </a:r>
            <a:endParaRPr dirty="0"/>
          </a:p>
        </p:txBody>
      </p:sp>
      <p:sp>
        <p:nvSpPr>
          <p:cNvPr id="1776" name="Google Shape;1776;p45"/>
          <p:cNvSpPr/>
          <p:nvPr/>
        </p:nvSpPr>
        <p:spPr>
          <a:xfrm flipH="1">
            <a:off x="2021975" y="36595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846D1D1A-35A5-F04F-8C5B-B0ECAF90AC21}"/>
                  </a:ext>
                </a:extLst>
              </p:cNvPr>
              <p:cNvSpPr txBox="1"/>
              <p:nvPr/>
            </p:nvSpPr>
            <p:spPr>
              <a:xfrm>
                <a:off x="1257504" y="1142630"/>
                <a:ext cx="6628991" cy="5326843"/>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𝑝</m:t>
                      </m:r>
                      <m:d>
                        <m:dPr>
                          <m:endChr m:val="|"/>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𝐶𝑜𝑣𝑖𝑑</m:t>
                          </m:r>
                        </m:e>
                      </m:d>
                      <m:r>
                        <a:rPr lang="en-US" sz="1800" b="0" i="1" smtClean="0">
                          <a:latin typeface="Cambria Math" panose="02040503050406030204" pitchFamily="18" charset="0"/>
                          <a:ea typeface="Cambria Math" panose="02040503050406030204" pitchFamily="18" charset="0"/>
                        </a:rPr>
                        <m:t>𝑃𝑜𝑠𝑖𝑡𝑖𝑣𝑒</m:t>
                      </m:r>
                      <m:r>
                        <a:rPr lang="en-US" sz="1800" b="0" i="1" smtClean="0">
                          <a:latin typeface="Cambria Math" panose="02040503050406030204" pitchFamily="18" charset="0"/>
                          <a:ea typeface="Cambria Math" panose="02040503050406030204" pitchFamily="18" charset="0"/>
                        </a:rPr>
                        <m:t>)= </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𝑝</m:t>
                          </m:r>
                          <m:d>
                            <m:dPr>
                              <m:endChr m:val="|"/>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𝑃𝑜𝑠𝑖𝑡𝑖𝑣𝑒</m:t>
                              </m:r>
                            </m:e>
                          </m:d>
                          <m:r>
                            <a:rPr lang="en-US" sz="1800" i="1">
                              <a:latin typeface="Cambria Math" panose="02040503050406030204" pitchFamily="18" charset="0"/>
                              <a:ea typeface="Cambria Math" panose="02040503050406030204" pitchFamily="18" charset="0"/>
                            </a:rPr>
                            <m:t>𝐶𝑜𝑣𝑖𝑑</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𝑝</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𝐶𝑜𝑣𝑖𝑑</m:t>
                          </m:r>
                          <m:r>
                            <a:rPr lang="en-US" sz="1800" b="0" i="1" smtClean="0">
                              <a:latin typeface="Cambria Math" panose="02040503050406030204" pitchFamily="18" charset="0"/>
                              <a:ea typeface="Cambria Math" panose="02040503050406030204" pitchFamily="18" charset="0"/>
                            </a:rPr>
                            <m:t>)</m:t>
                          </m:r>
                        </m:num>
                        <m:den>
                          <m:r>
                            <a:rPr lang="en-US" sz="1800" b="0" i="1" smtClean="0">
                              <a:latin typeface="Cambria Math" panose="02040503050406030204" pitchFamily="18" charset="0"/>
                              <a:ea typeface="Cambria Math" panose="02040503050406030204" pitchFamily="18" charset="0"/>
                            </a:rPr>
                            <m:t>𝑝</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𝑃𝑜𝑠𝑖𝑡𝑖𝑣𝑒</m:t>
                          </m:r>
                          <m:r>
                            <a:rPr lang="en-US" sz="1800" b="0" i="1" smtClean="0">
                              <a:latin typeface="Cambria Math" panose="02040503050406030204" pitchFamily="18" charset="0"/>
                              <a:ea typeface="Cambria Math" panose="02040503050406030204" pitchFamily="18" charset="0"/>
                            </a:rPr>
                            <m:t>)</m:t>
                          </m:r>
                        </m:den>
                      </m:f>
                    </m:oMath>
                  </m:oMathPara>
                </a14:m>
                <a:endParaRPr lang="en-US" sz="1800" dirty="0">
                  <a:latin typeface="Cambria Math" panose="02040503050406030204" pitchFamily="18" charset="0"/>
                  <a:ea typeface="Cambria Math" panose="02040503050406030204" pitchFamily="18" charset="0"/>
                </a:endParaRPr>
              </a:p>
              <a:p>
                <a:endParaRPr lang="en-US" sz="1800" dirty="0">
                  <a:latin typeface="Cambria Math" panose="02040503050406030204" pitchFamily="18" charset="0"/>
                  <a:ea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ea typeface="Cambria Math" panose="02040503050406030204" pitchFamily="18" charset="0"/>
                        </a:rPr>
                        <m:t>𝑝</m:t>
                      </m:r>
                      <m:d>
                        <m:dPr>
                          <m:endChr m:val="|"/>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𝐶𝑜𝑣𝑖𝑑</m:t>
                          </m:r>
                        </m:e>
                      </m:d>
                      <m:r>
                        <a:rPr lang="en-US" sz="1800" i="1">
                          <a:latin typeface="Cambria Math" panose="02040503050406030204" pitchFamily="18" charset="0"/>
                          <a:ea typeface="Cambria Math" panose="02040503050406030204" pitchFamily="18" charset="0"/>
                        </a:rPr>
                        <m:t>𝑃𝑜𝑠𝑖𝑡𝑖𝑣𝑒</m:t>
                      </m:r>
                      <m:r>
                        <a:rPr lang="en-US" sz="1800" i="1">
                          <a:latin typeface="Cambria Math" panose="02040503050406030204" pitchFamily="18" charset="0"/>
                          <a:ea typeface="Cambria Math" panose="02040503050406030204" pitchFamily="18" charset="0"/>
                        </a:rPr>
                        <m:t>)= </m:t>
                      </m:r>
                      <m:f>
                        <m:fPr>
                          <m:ctrlPr>
                            <a:rPr lang="en-US" sz="1800" i="1">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0.9</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0.02</m:t>
                          </m:r>
                        </m:num>
                        <m:den>
                          <m:r>
                            <a:rPr lang="en-US" sz="1800" i="1" smtClean="0">
                              <a:latin typeface="Cambria Math" panose="02040503050406030204" pitchFamily="18" charset="0"/>
                              <a:ea typeface="Cambria Math" panose="02040503050406030204" pitchFamily="18" charset="0"/>
                            </a:rPr>
                            <m:t>𝑝</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𝑃𝑜𝑠𝑖𝑡𝑖𝑣𝑒</m:t>
                          </m:r>
                          <m:r>
                            <a:rPr lang="en-US" sz="1800" i="1">
                              <a:latin typeface="Cambria Math" panose="02040503050406030204" pitchFamily="18" charset="0"/>
                              <a:ea typeface="Cambria Math" panose="02040503050406030204" pitchFamily="18" charset="0"/>
                            </a:rPr>
                            <m:t>)</m:t>
                          </m:r>
                        </m:den>
                      </m:f>
                    </m:oMath>
                  </m:oMathPara>
                </a14:m>
                <a:endParaRPr lang="en-US" sz="1800" dirty="0">
                  <a:latin typeface="Cambria Math" panose="02040503050406030204" pitchFamily="18" charset="0"/>
                  <a:ea typeface="Cambria Math" panose="02040503050406030204" pitchFamily="18" charset="0"/>
                </a:endParaRPr>
              </a:p>
              <a:p>
                <a:endParaRPr lang="en-US" sz="1800" dirty="0">
                  <a:latin typeface="Cambria Math" panose="02040503050406030204" pitchFamily="18" charset="0"/>
                  <a:ea typeface="Cambria Math" panose="02040503050406030204" pitchFamily="18" charset="0"/>
                </a:endParaRPr>
              </a:p>
              <a:p>
                <a:r>
                  <a:rPr lang="en-US" sz="1800" dirty="0"/>
                  <a:t>	</a:t>
                </a:r>
                <a14:m>
                  <m:oMath xmlns:m="http://schemas.openxmlformats.org/officeDocument/2006/math">
                    <m:r>
                      <a:rPr lang="en-US" sz="1800" i="1">
                        <a:latin typeface="Cambria Math" panose="02040503050406030204" pitchFamily="18" charset="0"/>
                      </a:rPr>
                      <m:t>𝑝</m:t>
                    </m:r>
                    <m:r>
                      <a:rPr lang="en-US" sz="1800" b="0" i="1" smtClean="0">
                        <a:latin typeface="Cambria Math" panose="02040503050406030204" pitchFamily="18" charset="0"/>
                      </a:rPr>
                      <m:t>(</m:t>
                    </m:r>
                    <m:r>
                      <a:rPr lang="en-US" sz="1800" i="1">
                        <a:latin typeface="Cambria Math" panose="02040503050406030204" pitchFamily="18" charset="0"/>
                      </a:rPr>
                      <m:t>𝑃𝑜𝑠𝑖𝑡𝑖𝑣𝑒</m:t>
                    </m:r>
                    <m:r>
                      <a:rPr lang="en-US" sz="1800" i="1">
                        <a:latin typeface="Cambria Math" panose="02040503050406030204" pitchFamily="18" charset="0"/>
                      </a:rPr>
                      <m:t>)=</m:t>
                    </m:r>
                  </m:oMath>
                </a14:m>
                <a:r>
                  <a:rPr lang="en-US" sz="1800" dirty="0"/>
                  <a:t> </a:t>
                </a:r>
                <a14:m>
                  <m:oMath xmlns:m="http://schemas.openxmlformats.org/officeDocument/2006/math">
                    <m:r>
                      <a:rPr lang="en-US" sz="1800" i="1">
                        <a:latin typeface="Cambria Math" panose="02040503050406030204" pitchFamily="18" charset="0"/>
                        <a:ea typeface="Cambria Math" panose="02040503050406030204" pitchFamily="18" charset="0"/>
                      </a:rPr>
                      <m:t>𝑝</m:t>
                    </m:r>
                    <m:d>
                      <m:dPr>
                        <m:endChr m:val="|"/>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𝑃𝑜𝑠𝑖𝑡𝑖𝑣𝑒</m:t>
                        </m:r>
                      </m:e>
                    </m:d>
                    <m:r>
                      <a:rPr lang="en-US" sz="1800" i="1">
                        <a:latin typeface="Cambria Math" panose="02040503050406030204" pitchFamily="18" charset="0"/>
                        <a:ea typeface="Cambria Math" panose="02040503050406030204" pitchFamily="18" charset="0"/>
                      </a:rPr>
                      <m:t>𝐶𝑜𝑣𝑖𝑑</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𝑝</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𝐶𝑜𝑣𝑖𝑑</m:t>
                    </m:r>
                    <m:r>
                      <a:rPr lang="en-US" sz="1800" i="1">
                        <a:latin typeface="Cambria Math" panose="02040503050406030204" pitchFamily="18" charset="0"/>
                        <a:ea typeface="Cambria Math" panose="02040503050406030204" pitchFamily="18" charset="0"/>
                      </a:rPr>
                      <m:t>)</m:t>
                    </m:r>
                  </m:oMath>
                </a14:m>
                <a:r>
                  <a:rPr lang="en-US" sz="1800" dirty="0"/>
                  <a:t> + 			</a:t>
                </a:r>
                <a14:m>
                  <m:oMath xmlns:m="http://schemas.openxmlformats.org/officeDocument/2006/math">
                    <m:r>
                      <a:rPr lang="en-US" sz="1800" i="1">
                        <a:latin typeface="Cambria Math" panose="02040503050406030204" pitchFamily="18" charset="0"/>
                        <a:ea typeface="Cambria Math" panose="02040503050406030204" pitchFamily="18" charset="0"/>
                      </a:rPr>
                      <m:t>𝑝</m:t>
                    </m:r>
                    <m:d>
                      <m:dPr>
                        <m:endChr m:val="|"/>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𝑃𝑜𝑠𝑖𝑡𝑖𝑣𝑒</m:t>
                        </m:r>
                      </m:e>
                    </m:d>
                    <m:r>
                      <a:rPr lang="en-US" sz="1800" b="0" i="1" smtClean="0">
                        <a:latin typeface="Cambria Math" panose="02040503050406030204" pitchFamily="18" charset="0"/>
                        <a:ea typeface="Cambria Math" panose="02040503050406030204" pitchFamily="18" charset="0"/>
                      </a:rPr>
                      <m:t>𝑁𝑜</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𝐶𝑜𝑣𝑖𝑑</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𝑝</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𝑁𝑜</m:t>
                    </m:r>
                    <m:r>
                      <a:rPr lang="en-US" sz="1800" b="0" i="1" smtClean="0">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𝐶𝑜𝑣𝑖𝑑</m:t>
                    </m:r>
                    <m:r>
                      <a:rPr lang="en-US" sz="1800" i="1">
                        <a:latin typeface="Cambria Math" panose="02040503050406030204" pitchFamily="18" charset="0"/>
                        <a:ea typeface="Cambria Math" panose="02040503050406030204" pitchFamily="18" charset="0"/>
                      </a:rPr>
                      <m:t>)</m:t>
                    </m:r>
                  </m:oMath>
                </a14:m>
                <a:endParaRPr lang="en-US" sz="1800" dirty="0"/>
              </a:p>
              <a:p>
                <a:endParaRPr lang="en-US" sz="1800" dirty="0"/>
              </a:p>
              <a:p>
                <a:r>
                  <a:rPr lang="en-US" sz="1800" dirty="0"/>
                  <a:t>	</a:t>
                </a:r>
                <a14:m>
                  <m:oMath xmlns:m="http://schemas.openxmlformats.org/officeDocument/2006/math">
                    <m:r>
                      <a:rPr lang="en-US" sz="1800" i="1">
                        <a:latin typeface="Cambria Math" panose="02040503050406030204" pitchFamily="18" charset="0"/>
                      </a:rPr>
                      <m:t>𝑝</m:t>
                    </m:r>
                    <m:d>
                      <m:dPr>
                        <m:ctrlPr>
                          <a:rPr lang="en-US" sz="1800" i="1">
                            <a:latin typeface="Cambria Math" panose="02040503050406030204" pitchFamily="18" charset="0"/>
                          </a:rPr>
                        </m:ctrlPr>
                      </m:dPr>
                      <m:e>
                        <m:r>
                          <a:rPr lang="en-US" sz="1800" i="1">
                            <a:latin typeface="Cambria Math" panose="02040503050406030204" pitchFamily="18" charset="0"/>
                          </a:rPr>
                          <m:t>𝑃𝑜𝑠𝑖𝑡𝑖𝑣𝑒</m:t>
                        </m:r>
                      </m:e>
                    </m:d>
                    <m:r>
                      <a:rPr lang="en-US" sz="1800" i="1">
                        <a:latin typeface="Cambria Math" panose="02040503050406030204" pitchFamily="18" charset="0"/>
                      </a:rPr>
                      <m:t>=</m:t>
                    </m:r>
                    <m:r>
                      <a:rPr lang="en-US" sz="1800" b="0" i="1" smtClean="0">
                        <a:latin typeface="Cambria Math" panose="02040503050406030204" pitchFamily="18" charset="0"/>
                      </a:rPr>
                      <m:t>0.9∗0.02</m:t>
                    </m:r>
                  </m:oMath>
                </a14:m>
                <a:r>
                  <a:rPr lang="en-US" sz="1800" dirty="0"/>
                  <a:t> + </a:t>
                </a:r>
                <a14:m>
                  <m:oMath xmlns:m="http://schemas.openxmlformats.org/officeDocument/2006/math">
                    <m:r>
                      <a:rPr lang="en-US" sz="1800" b="0" i="1" smtClean="0">
                        <a:latin typeface="Cambria Math" panose="02040503050406030204" pitchFamily="18" charset="0"/>
                        <a:ea typeface="Cambria Math" panose="02040503050406030204" pitchFamily="18" charset="0"/>
                      </a:rPr>
                      <m:t>0.2</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0.98=0.214</m:t>
                    </m:r>
                  </m:oMath>
                </a14:m>
                <a:endParaRPr lang="en-US" sz="1800" dirty="0"/>
              </a:p>
              <a:p>
                <a:endParaRPr lang="en-US" sz="1800" dirty="0"/>
              </a:p>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ea typeface="Cambria Math" panose="02040503050406030204" pitchFamily="18" charset="0"/>
                        </a:rPr>
                        <m:t>𝑝</m:t>
                      </m:r>
                      <m:d>
                        <m:dPr>
                          <m:endChr m:val="|"/>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𝐶𝑜𝑣𝑖𝑑</m:t>
                          </m:r>
                        </m:e>
                      </m:d>
                      <m:r>
                        <a:rPr lang="en-US" sz="1800" i="1">
                          <a:latin typeface="Cambria Math" panose="02040503050406030204" pitchFamily="18" charset="0"/>
                          <a:ea typeface="Cambria Math" panose="02040503050406030204" pitchFamily="18" charset="0"/>
                        </a:rPr>
                        <m:t>𝑃𝑜𝑠𝑖𝑡𝑖𝑣𝑒</m:t>
                      </m:r>
                      <m:r>
                        <a:rPr lang="en-US" sz="1800" i="1">
                          <a:latin typeface="Cambria Math" panose="02040503050406030204" pitchFamily="18" charset="0"/>
                          <a:ea typeface="Cambria Math" panose="02040503050406030204" pitchFamily="18" charset="0"/>
                        </a:rPr>
                        <m:t>)= </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0.0</m:t>
                          </m:r>
                          <m:r>
                            <a:rPr lang="en-US" sz="1800" b="0" i="1" smtClean="0">
                              <a:latin typeface="Cambria Math" panose="02040503050406030204" pitchFamily="18" charset="0"/>
                              <a:ea typeface="Cambria Math" panose="02040503050406030204" pitchFamily="18" charset="0"/>
                            </a:rPr>
                            <m:t>18</m:t>
                          </m:r>
                        </m:num>
                        <m:den>
                          <m:r>
                            <a:rPr lang="en-US" sz="1800" b="0" i="1" smtClean="0">
                              <a:latin typeface="Cambria Math" panose="02040503050406030204" pitchFamily="18" charset="0"/>
                              <a:ea typeface="Cambria Math" panose="02040503050406030204" pitchFamily="18" charset="0"/>
                            </a:rPr>
                            <m:t>0.214</m:t>
                          </m:r>
                        </m:den>
                      </m:f>
                    </m:oMath>
                  </m:oMathPara>
                </a14:m>
                <a:endParaRPr lang="en-US" sz="1800" dirty="0">
                  <a:latin typeface="Cambria Math" panose="02040503050406030204" pitchFamily="18" charset="0"/>
                  <a:ea typeface="Cambria Math" panose="02040503050406030204" pitchFamily="18" charset="0"/>
                </a:endParaRPr>
              </a:p>
              <a:p>
                <a:endParaRPr lang="en-US" sz="1800" dirty="0">
                  <a:latin typeface="Cambria Math" panose="02040503050406030204" pitchFamily="18" charset="0"/>
                  <a:ea typeface="Cambria Math" panose="02040503050406030204" pitchFamily="18" charset="0"/>
                </a:endParaRPr>
              </a:p>
              <a:p>
                <a:endParaRPr lang="en-US" sz="1800" dirty="0"/>
              </a:p>
              <a:p>
                <a:endParaRPr lang="en-US" sz="2400" dirty="0">
                  <a:latin typeface="Cambria Math" panose="02040503050406030204" pitchFamily="18" charset="0"/>
                  <a:ea typeface="Cambria Math" panose="02040503050406030204" pitchFamily="18" charset="0"/>
                </a:endParaRPr>
              </a:p>
              <a:p>
                <a:r>
                  <a:rPr lang="en-US" sz="2400" dirty="0">
                    <a:latin typeface="Cambria Math" panose="02040503050406030204" pitchFamily="18" charset="0"/>
                    <a:ea typeface="Cambria Math" panose="02040503050406030204" pitchFamily="18" charset="0"/>
                  </a:rPr>
                  <a:t>		</a:t>
                </a:r>
              </a:p>
              <a:p>
                <a:endParaRPr lang="en-US" sz="2400" dirty="0">
                  <a:latin typeface="Cambria Math" panose="02040503050406030204" pitchFamily="18" charset="0"/>
                  <a:ea typeface="Cambria Math" panose="02040503050406030204" pitchFamily="18" charset="0"/>
                </a:endParaRPr>
              </a:p>
            </p:txBody>
          </p:sp>
        </mc:Choice>
        <mc:Fallback>
          <p:sp>
            <p:nvSpPr>
              <p:cNvPr id="2" name="TextBox 1">
                <a:extLst>
                  <a:ext uri="{FF2B5EF4-FFF2-40B4-BE49-F238E27FC236}">
                    <a16:creationId xmlns:a16="http://schemas.microsoft.com/office/drawing/2014/main" id="{846D1D1A-35A5-F04F-8C5B-B0ECAF90AC21}"/>
                  </a:ext>
                </a:extLst>
              </p:cNvPr>
              <p:cNvSpPr txBox="1">
                <a:spLocks noRot="1" noChangeAspect="1" noMove="1" noResize="1" noEditPoints="1" noAdjustHandles="1" noChangeArrowheads="1" noChangeShapeType="1" noTextEdit="1"/>
              </p:cNvSpPr>
              <p:nvPr/>
            </p:nvSpPr>
            <p:spPr>
              <a:xfrm>
                <a:off x="1257504" y="1142630"/>
                <a:ext cx="6628991" cy="5326843"/>
              </a:xfrm>
              <a:prstGeom prst="rect">
                <a:avLst/>
              </a:prstGeom>
              <a:blipFill>
                <a:blip r:embed="rId3"/>
                <a:stretch>
                  <a:fillRect t="-238"/>
                </a:stretch>
              </a:blipFill>
            </p:spPr>
            <p:txBody>
              <a:bodyPr/>
              <a:lstStyle/>
              <a:p>
                <a:r>
                  <a:rPr lang="en-US">
                    <a:noFill/>
                  </a:rPr>
                  <a:t> </a:t>
                </a:r>
              </a:p>
            </p:txBody>
          </p:sp>
        </mc:Fallback>
      </mc:AlternateContent>
      <p:sp>
        <p:nvSpPr>
          <p:cNvPr id="6" name="Google Shape;2217;p60">
            <a:extLst>
              <a:ext uri="{FF2B5EF4-FFF2-40B4-BE49-F238E27FC236}">
                <a16:creationId xmlns:a16="http://schemas.microsoft.com/office/drawing/2014/main" id="{4EB44D36-B240-7A43-B22E-C51E421A69F3}"/>
              </a:ext>
            </a:extLst>
          </p:cNvPr>
          <p:cNvSpPr/>
          <p:nvPr/>
        </p:nvSpPr>
        <p:spPr>
          <a:xfrm flipH="1">
            <a:off x="-610957" y="2660748"/>
            <a:ext cx="2319314" cy="3057335"/>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97007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57"/>
        <p:cNvGrpSpPr/>
        <p:nvPr/>
      </p:nvGrpSpPr>
      <p:grpSpPr>
        <a:xfrm>
          <a:off x="0" y="0"/>
          <a:ext cx="0" cy="0"/>
          <a:chOff x="0" y="0"/>
          <a:chExt cx="0" cy="0"/>
        </a:xfrm>
      </p:grpSpPr>
      <p:sp>
        <p:nvSpPr>
          <p:cNvPr id="1758" name="Google Shape;1758;p45"/>
          <p:cNvSpPr txBox="1">
            <a:spLocks noGrp="1"/>
          </p:cNvSpPr>
          <p:nvPr>
            <p:ph type="title"/>
          </p:nvPr>
        </p:nvSpPr>
        <p:spPr>
          <a:xfrm>
            <a:off x="54870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Bayes theorem</a:t>
            </a:r>
            <a:endParaRPr dirty="0"/>
          </a:p>
        </p:txBody>
      </p:sp>
      <p:sp>
        <p:nvSpPr>
          <p:cNvPr id="1776" name="Google Shape;1776;p45"/>
          <p:cNvSpPr/>
          <p:nvPr/>
        </p:nvSpPr>
        <p:spPr>
          <a:xfrm flipH="1">
            <a:off x="2021975" y="36595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846D1D1A-35A5-F04F-8C5B-B0ECAF90AC21}"/>
                  </a:ext>
                </a:extLst>
              </p:cNvPr>
              <p:cNvSpPr txBox="1"/>
              <p:nvPr/>
            </p:nvSpPr>
            <p:spPr>
              <a:xfrm>
                <a:off x="2833062" y="1395453"/>
                <a:ext cx="3343223" cy="7822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d>
                        <m:dPr>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𝐴</m:t>
                          </m:r>
                        </m:e>
                      </m:d>
                      <m:r>
                        <a:rPr lang="en-US" sz="2400" b="0" i="1" smtClean="0">
                          <a:latin typeface="Cambria Math" panose="02040503050406030204" pitchFamily="18" charset="0"/>
                        </a:rPr>
                        <m:t>𝐵</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m:t>
                              </m:r>
                            </m:e>
                            <m:e>
                              <m:r>
                                <a:rPr lang="en-US" sz="2400" b="0" i="1" smtClean="0">
                                  <a:latin typeface="Cambria Math" panose="02040503050406030204" pitchFamily="18" charset="0"/>
                                </a:rPr>
                                <m:t>𝐴</m:t>
                              </m:r>
                            </m:e>
                          </m:d>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𝐴</m:t>
                          </m:r>
                          <m:r>
                            <a:rPr lang="en-US" sz="2400" b="0" i="1" smtClean="0">
                              <a:latin typeface="Cambria Math" panose="02040503050406030204" pitchFamily="18" charset="0"/>
                            </a:rPr>
                            <m:t>)</m:t>
                          </m:r>
                        </m:num>
                        <m:den>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𝐵</m:t>
                          </m:r>
                          <m:r>
                            <a:rPr lang="en-US" sz="2400" b="0" i="1" smtClean="0">
                              <a:latin typeface="Cambria Math" panose="02040503050406030204" pitchFamily="18" charset="0"/>
                            </a:rPr>
                            <m:t>)</m:t>
                          </m:r>
                        </m:den>
                      </m:f>
                    </m:oMath>
                  </m:oMathPara>
                </a14:m>
                <a:endParaRPr lang="en-US" sz="2400" dirty="0"/>
              </a:p>
            </p:txBody>
          </p:sp>
        </mc:Choice>
        <mc:Fallback>
          <p:sp>
            <p:nvSpPr>
              <p:cNvPr id="2" name="TextBox 1">
                <a:extLst>
                  <a:ext uri="{FF2B5EF4-FFF2-40B4-BE49-F238E27FC236}">
                    <a16:creationId xmlns:a16="http://schemas.microsoft.com/office/drawing/2014/main" id="{846D1D1A-35A5-F04F-8C5B-B0ECAF90AC21}"/>
                  </a:ext>
                </a:extLst>
              </p:cNvPr>
              <p:cNvSpPr txBox="1">
                <a:spLocks noRot="1" noChangeAspect="1" noMove="1" noResize="1" noEditPoints="1" noAdjustHandles="1" noChangeArrowheads="1" noChangeShapeType="1" noTextEdit="1"/>
              </p:cNvSpPr>
              <p:nvPr/>
            </p:nvSpPr>
            <p:spPr>
              <a:xfrm>
                <a:off x="2833062" y="1395453"/>
                <a:ext cx="3343223" cy="782265"/>
              </a:xfrm>
              <a:prstGeom prst="rect">
                <a:avLst/>
              </a:prstGeom>
              <a:blipFill>
                <a:blip r:embed="rId3"/>
                <a:stretch>
                  <a:fillRect l="-1515" t="-1587" r="-2273" b="-17460"/>
                </a:stretch>
              </a:blipFill>
            </p:spPr>
            <p:txBody>
              <a:bodyPr/>
              <a:lstStyle/>
              <a:p>
                <a:r>
                  <a:rPr lang="en-US">
                    <a:noFill/>
                  </a:rPr>
                  <a:t> </a:t>
                </a:r>
              </a:p>
            </p:txBody>
          </p:sp>
        </mc:Fallback>
      </mc:AlternateContent>
      <p:sp>
        <p:nvSpPr>
          <p:cNvPr id="5" name="Google Shape;1717;p41">
            <a:extLst>
              <a:ext uri="{FF2B5EF4-FFF2-40B4-BE49-F238E27FC236}">
                <a16:creationId xmlns:a16="http://schemas.microsoft.com/office/drawing/2014/main" id="{1146648D-3A3C-194C-88A5-AB78019CC60C}"/>
              </a:ext>
            </a:extLst>
          </p:cNvPr>
          <p:cNvSpPr txBox="1">
            <a:spLocks/>
          </p:cNvSpPr>
          <p:nvPr/>
        </p:nvSpPr>
        <p:spPr>
          <a:xfrm>
            <a:off x="1708357" y="2482752"/>
            <a:ext cx="6649697" cy="1916053"/>
          </a:xfrm>
          <a:prstGeom prst="rect">
            <a:avLst/>
          </a:prstGeom>
          <a:noFill/>
          <a:ln>
            <a:noFill/>
          </a:ln>
          <a:effectLst>
            <a:outerShdw dist="19050" dir="5400000" algn="bl" rotWithShape="0">
              <a:schemeClr val="lt1">
                <a:alpha val="50000"/>
              </a:scheme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9pPr>
          </a:lstStyle>
          <a:p>
            <a:pPr marL="0" indent="0">
              <a:buSzPts val="1100"/>
            </a:pPr>
            <a:r>
              <a:rPr lang="en-US" sz="1400" b="0" dirty="0"/>
              <a:t>Where: </a:t>
            </a:r>
          </a:p>
          <a:p>
            <a:pPr marL="0" indent="0">
              <a:buSzPts val="1100"/>
            </a:pPr>
            <a:r>
              <a:rPr lang="en-US" sz="1400" b="0" dirty="0"/>
              <a:t>p(A|B) is the conditional probability of A given B (i.e., the posterior) </a:t>
            </a:r>
          </a:p>
          <a:p>
            <a:pPr marL="0" indent="0">
              <a:buSzPts val="1100"/>
            </a:pPr>
            <a:endParaRPr lang="en-US" sz="1400" b="0" dirty="0"/>
          </a:p>
          <a:p>
            <a:pPr marL="0" indent="0">
              <a:buSzPts val="1100"/>
            </a:pPr>
            <a:r>
              <a:rPr lang="en-US" sz="1400" b="0" dirty="0"/>
              <a:t>p(B|A) is the conditional probability of B given A (i.e., the likelihood)</a:t>
            </a:r>
          </a:p>
          <a:p>
            <a:pPr marL="0" indent="0">
              <a:buSzPts val="1100"/>
            </a:pPr>
            <a:endParaRPr lang="en-US" sz="1400" b="0" dirty="0"/>
          </a:p>
          <a:p>
            <a:pPr marL="0" indent="0">
              <a:buSzPts val="1100"/>
            </a:pPr>
            <a:r>
              <a:rPr lang="en-US" sz="1400" dirty="0"/>
              <a:t>p(A) &amp; p(B) are the probabilities of A and B, these are the marginal probabilities (i.e., priors) </a:t>
            </a:r>
          </a:p>
          <a:p>
            <a:pPr marL="0" indent="0">
              <a:buSzPts val="1100"/>
            </a:pPr>
            <a:endParaRPr lang="en-US" sz="1400" b="0" dirty="0"/>
          </a:p>
        </p:txBody>
      </p:sp>
      <p:sp>
        <p:nvSpPr>
          <p:cNvPr id="6" name="Google Shape;2217;p60">
            <a:extLst>
              <a:ext uri="{FF2B5EF4-FFF2-40B4-BE49-F238E27FC236}">
                <a16:creationId xmlns:a16="http://schemas.microsoft.com/office/drawing/2014/main" id="{4EB44D36-B240-7A43-B22E-C51E421A69F3}"/>
              </a:ext>
            </a:extLst>
          </p:cNvPr>
          <p:cNvSpPr/>
          <p:nvPr/>
        </p:nvSpPr>
        <p:spPr>
          <a:xfrm flipH="1">
            <a:off x="-610957" y="2660748"/>
            <a:ext cx="2319314" cy="3057335"/>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1945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03A7E-6F44-1648-BE59-5F40A0EA8180}"/>
              </a:ext>
            </a:extLst>
          </p:cNvPr>
          <p:cNvSpPr>
            <a:spLocks noGrp="1"/>
          </p:cNvSpPr>
          <p:nvPr>
            <p:ph type="ctrTitle"/>
          </p:nvPr>
        </p:nvSpPr>
        <p:spPr>
          <a:xfrm>
            <a:off x="1641750" y="1608093"/>
            <a:ext cx="5860500" cy="2026200"/>
          </a:xfrm>
        </p:spPr>
        <p:txBody>
          <a:bodyPr/>
          <a:lstStyle/>
          <a:p>
            <a:r>
              <a:rPr lang="en-US" dirty="0"/>
              <a:t>Prior beliefs</a:t>
            </a:r>
            <a:br>
              <a:rPr lang="en-US" dirty="0"/>
            </a:br>
            <a:r>
              <a:rPr lang="en-US" dirty="0"/>
              <a:t>change everything</a:t>
            </a:r>
          </a:p>
        </p:txBody>
      </p:sp>
      <p:sp>
        <p:nvSpPr>
          <p:cNvPr id="3" name="Subtitle 2">
            <a:extLst>
              <a:ext uri="{FF2B5EF4-FFF2-40B4-BE49-F238E27FC236}">
                <a16:creationId xmlns:a16="http://schemas.microsoft.com/office/drawing/2014/main" id="{E196A6B7-1D2C-B449-94C7-F7CD39391AE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6218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43"/>
        <p:cNvGrpSpPr/>
        <p:nvPr/>
      </p:nvGrpSpPr>
      <p:grpSpPr>
        <a:xfrm>
          <a:off x="0" y="0"/>
          <a:ext cx="0" cy="0"/>
          <a:chOff x="0" y="0"/>
          <a:chExt cx="0" cy="0"/>
        </a:xfrm>
      </p:grpSpPr>
      <p:sp>
        <p:nvSpPr>
          <p:cNvPr id="1744" name="Google Shape;1744;p43"/>
          <p:cNvSpPr/>
          <p:nvPr/>
        </p:nvSpPr>
        <p:spPr>
          <a:xfrm>
            <a:off x="4023300" y="681570"/>
            <a:ext cx="1097400" cy="1097400"/>
          </a:xfrm>
          <a:prstGeom prst="rect">
            <a:avLst/>
          </a:prstGeom>
          <a:solidFill>
            <a:schemeClr val="lt1"/>
          </a:solidFill>
          <a:ln w="19050" cap="flat" cmpd="sng">
            <a:solidFill>
              <a:schemeClr val="accent1"/>
            </a:solidFill>
            <a:prstDash val="solid"/>
            <a:round/>
            <a:headEnd type="none" w="sm" len="sm"/>
            <a:tailEnd type="none" w="sm" len="sm"/>
          </a:ln>
          <a:effectLst>
            <a:outerShdw dist="47625" dir="54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3"/>
          <p:cNvSpPr txBox="1">
            <a:spLocks noGrp="1"/>
          </p:cNvSpPr>
          <p:nvPr>
            <p:ph type="title"/>
          </p:nvPr>
        </p:nvSpPr>
        <p:spPr>
          <a:xfrm>
            <a:off x="2299500" y="2176272"/>
            <a:ext cx="4545000" cy="457200"/>
          </a:xfrm>
          <a:prstGeom prst="rect">
            <a:avLst/>
          </a:prstGeom>
        </p:spPr>
        <p:txBody>
          <a:bodyPr spcFirstLastPara="1" wrap="square" lIns="0" tIns="91425" rIns="91425" bIns="91425" anchor="ctr" anchorCtr="0">
            <a:noAutofit/>
          </a:bodyPr>
          <a:lstStyle/>
          <a:p>
            <a:pPr marL="0" lvl="0" indent="0" algn="ctr" rtl="0">
              <a:spcBef>
                <a:spcPts val="0"/>
              </a:spcBef>
              <a:spcAft>
                <a:spcPts val="0"/>
              </a:spcAft>
              <a:buNone/>
            </a:pPr>
            <a:r>
              <a:rPr lang="en" dirty="0"/>
              <a:t>Why Bayesian </a:t>
            </a:r>
            <a:endParaRPr dirty="0"/>
          </a:p>
        </p:txBody>
      </p:sp>
      <p:sp>
        <p:nvSpPr>
          <p:cNvPr id="1746" name="Google Shape;1746;p43"/>
          <p:cNvSpPr txBox="1">
            <a:spLocks noGrp="1"/>
          </p:cNvSpPr>
          <p:nvPr>
            <p:ph type="subTitle" idx="1"/>
          </p:nvPr>
        </p:nvSpPr>
        <p:spPr>
          <a:xfrm>
            <a:off x="2772750" y="2761488"/>
            <a:ext cx="3598500" cy="365700"/>
          </a:xfrm>
          <a:prstGeom prst="rect">
            <a:avLst/>
          </a:prstGeom>
        </p:spPr>
        <p:txBody>
          <a:bodyPr spcFirstLastPara="1" wrap="square" lIns="0" tIns="91425" rIns="91425" bIns="91425" anchor="ctr" anchorCtr="0">
            <a:noAutofit/>
          </a:bodyPr>
          <a:lstStyle/>
          <a:p>
            <a:pPr marL="0" lvl="0" indent="0" algn="ctr" rtl="0">
              <a:spcBef>
                <a:spcPts val="0"/>
              </a:spcBef>
              <a:spcAft>
                <a:spcPts val="0"/>
              </a:spcAft>
              <a:buNone/>
            </a:pPr>
            <a:endParaRPr dirty="0"/>
          </a:p>
        </p:txBody>
      </p:sp>
      <p:sp>
        <p:nvSpPr>
          <p:cNvPr id="1747" name="Google Shape;1747;p43"/>
          <p:cNvSpPr txBox="1">
            <a:spLocks noGrp="1"/>
          </p:cNvSpPr>
          <p:nvPr>
            <p:ph type="title" idx="2"/>
          </p:nvPr>
        </p:nvSpPr>
        <p:spPr>
          <a:xfrm>
            <a:off x="4027950" y="987870"/>
            <a:ext cx="10881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50"/>
          <p:cNvSpPr txBox="1">
            <a:spLocks noGrp="1"/>
          </p:cNvSpPr>
          <p:nvPr>
            <p:ph type="title"/>
          </p:nvPr>
        </p:nvSpPr>
        <p:spPr>
          <a:xfrm>
            <a:off x="54864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accent6"/>
              </a:buClr>
              <a:buSzPts val="1100"/>
              <a:buFont typeface="Arial"/>
              <a:buNone/>
            </a:pPr>
            <a:r>
              <a:rPr lang="en" dirty="0"/>
              <a:t>Priors are KEY</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50"/>
          <p:cNvSpPr txBox="1">
            <a:spLocks noGrp="1"/>
          </p:cNvSpPr>
          <p:nvPr>
            <p:ph type="title"/>
          </p:nvPr>
        </p:nvSpPr>
        <p:spPr>
          <a:xfrm>
            <a:off x="54864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accent6"/>
              </a:buClr>
              <a:buSzPts val="1100"/>
              <a:buFont typeface="Arial"/>
              <a:buNone/>
            </a:pPr>
            <a:r>
              <a:rPr lang="en" dirty="0"/>
              <a:t>Priors are KEY</a:t>
            </a:r>
            <a:endParaRPr dirty="0"/>
          </a:p>
        </p:txBody>
      </p:sp>
    </p:spTree>
    <p:extLst>
      <p:ext uri="{BB962C8B-B14F-4D97-AF65-F5344CB8AC3E}">
        <p14:creationId xmlns:p14="http://schemas.microsoft.com/office/powerpoint/2010/main" val="41500677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50"/>
          <p:cNvSpPr txBox="1">
            <a:spLocks noGrp="1"/>
          </p:cNvSpPr>
          <p:nvPr>
            <p:ph type="title"/>
          </p:nvPr>
        </p:nvSpPr>
        <p:spPr>
          <a:xfrm>
            <a:off x="54864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accent6"/>
              </a:buClr>
              <a:buSzPts val="1100"/>
              <a:buFont typeface="Arial"/>
              <a:buNone/>
            </a:pPr>
            <a:r>
              <a:rPr lang="en" dirty="0"/>
              <a:t>Priors are KEY</a:t>
            </a:r>
            <a:endParaRPr dirty="0"/>
          </a:p>
        </p:txBody>
      </p:sp>
    </p:spTree>
    <p:extLst>
      <p:ext uri="{BB962C8B-B14F-4D97-AF65-F5344CB8AC3E}">
        <p14:creationId xmlns:p14="http://schemas.microsoft.com/office/powerpoint/2010/main" val="2985267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57"/>
        <p:cNvGrpSpPr/>
        <p:nvPr/>
      </p:nvGrpSpPr>
      <p:grpSpPr>
        <a:xfrm>
          <a:off x="0" y="0"/>
          <a:ext cx="0" cy="0"/>
          <a:chOff x="0" y="0"/>
          <a:chExt cx="0" cy="0"/>
        </a:xfrm>
      </p:grpSpPr>
      <p:sp>
        <p:nvSpPr>
          <p:cNvPr id="1758" name="Google Shape;1758;p45"/>
          <p:cNvSpPr txBox="1">
            <a:spLocks noGrp="1"/>
          </p:cNvSpPr>
          <p:nvPr>
            <p:ph type="title"/>
          </p:nvPr>
        </p:nvSpPr>
        <p:spPr>
          <a:xfrm>
            <a:off x="54870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Bayes theorem</a:t>
            </a:r>
            <a:endParaRPr dirty="0"/>
          </a:p>
        </p:txBody>
      </p:sp>
      <p:sp>
        <p:nvSpPr>
          <p:cNvPr id="1776" name="Google Shape;1776;p45"/>
          <p:cNvSpPr/>
          <p:nvPr/>
        </p:nvSpPr>
        <p:spPr>
          <a:xfrm flipH="1">
            <a:off x="2021975" y="36595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846D1D1A-35A5-F04F-8C5B-B0ECAF90AC21}"/>
                  </a:ext>
                </a:extLst>
              </p:cNvPr>
              <p:cNvSpPr txBox="1"/>
              <p:nvPr/>
            </p:nvSpPr>
            <p:spPr>
              <a:xfrm>
                <a:off x="2833062" y="1395453"/>
                <a:ext cx="3343223" cy="7822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d>
                        <m:dPr>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𝐴</m:t>
                          </m:r>
                        </m:e>
                      </m:d>
                      <m:r>
                        <a:rPr lang="en-US" sz="2400" b="0" i="1" smtClean="0">
                          <a:latin typeface="Cambria Math" panose="02040503050406030204" pitchFamily="18" charset="0"/>
                        </a:rPr>
                        <m:t>𝐵</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m:t>
                              </m:r>
                            </m:e>
                            <m:e>
                              <m:r>
                                <a:rPr lang="en-US" sz="2400" b="0" i="1" smtClean="0">
                                  <a:latin typeface="Cambria Math" panose="02040503050406030204" pitchFamily="18" charset="0"/>
                                </a:rPr>
                                <m:t>𝐴</m:t>
                              </m:r>
                            </m:e>
                          </m:d>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𝐴</m:t>
                          </m:r>
                          <m:r>
                            <a:rPr lang="en-US" sz="2400" b="0" i="1" smtClean="0">
                              <a:latin typeface="Cambria Math" panose="02040503050406030204" pitchFamily="18" charset="0"/>
                            </a:rPr>
                            <m:t>)</m:t>
                          </m:r>
                        </m:num>
                        <m:den>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𝐵</m:t>
                          </m:r>
                          <m:r>
                            <a:rPr lang="en-US" sz="2400" b="0" i="1" smtClean="0">
                              <a:latin typeface="Cambria Math" panose="02040503050406030204" pitchFamily="18" charset="0"/>
                            </a:rPr>
                            <m:t>)</m:t>
                          </m:r>
                        </m:den>
                      </m:f>
                    </m:oMath>
                  </m:oMathPara>
                </a14:m>
                <a:endParaRPr lang="en-US" sz="2400" dirty="0"/>
              </a:p>
            </p:txBody>
          </p:sp>
        </mc:Choice>
        <mc:Fallback>
          <p:sp>
            <p:nvSpPr>
              <p:cNvPr id="2" name="TextBox 1">
                <a:extLst>
                  <a:ext uri="{FF2B5EF4-FFF2-40B4-BE49-F238E27FC236}">
                    <a16:creationId xmlns:a16="http://schemas.microsoft.com/office/drawing/2014/main" id="{846D1D1A-35A5-F04F-8C5B-B0ECAF90AC21}"/>
                  </a:ext>
                </a:extLst>
              </p:cNvPr>
              <p:cNvSpPr txBox="1">
                <a:spLocks noRot="1" noChangeAspect="1" noMove="1" noResize="1" noEditPoints="1" noAdjustHandles="1" noChangeArrowheads="1" noChangeShapeType="1" noTextEdit="1"/>
              </p:cNvSpPr>
              <p:nvPr/>
            </p:nvSpPr>
            <p:spPr>
              <a:xfrm>
                <a:off x="2833062" y="1395453"/>
                <a:ext cx="3343223" cy="782265"/>
              </a:xfrm>
              <a:prstGeom prst="rect">
                <a:avLst/>
              </a:prstGeom>
              <a:blipFill>
                <a:blip r:embed="rId3"/>
                <a:stretch>
                  <a:fillRect l="-1515" t="-1587" r="-2273" b="-17460"/>
                </a:stretch>
              </a:blipFill>
            </p:spPr>
            <p:txBody>
              <a:bodyPr/>
              <a:lstStyle/>
              <a:p>
                <a:r>
                  <a:rPr lang="en-US">
                    <a:noFill/>
                  </a:rPr>
                  <a:t> </a:t>
                </a:r>
              </a:p>
            </p:txBody>
          </p:sp>
        </mc:Fallback>
      </mc:AlternateContent>
      <p:sp>
        <p:nvSpPr>
          <p:cNvPr id="5" name="Google Shape;1717;p41">
            <a:extLst>
              <a:ext uri="{FF2B5EF4-FFF2-40B4-BE49-F238E27FC236}">
                <a16:creationId xmlns:a16="http://schemas.microsoft.com/office/drawing/2014/main" id="{1146648D-3A3C-194C-88A5-AB78019CC60C}"/>
              </a:ext>
            </a:extLst>
          </p:cNvPr>
          <p:cNvSpPr txBox="1">
            <a:spLocks/>
          </p:cNvSpPr>
          <p:nvPr/>
        </p:nvSpPr>
        <p:spPr>
          <a:xfrm>
            <a:off x="1604990" y="2482752"/>
            <a:ext cx="6649697" cy="1916053"/>
          </a:xfrm>
          <a:prstGeom prst="rect">
            <a:avLst/>
          </a:prstGeom>
          <a:noFill/>
          <a:ln>
            <a:noFill/>
          </a:ln>
          <a:effectLst>
            <a:outerShdw dist="19050" dir="5400000" algn="bl" rotWithShape="0">
              <a:schemeClr val="lt1">
                <a:alpha val="50000"/>
              </a:scheme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9pPr>
          </a:lstStyle>
          <a:p>
            <a:pPr marL="0" indent="0">
              <a:buSzPts val="1100"/>
            </a:pPr>
            <a:r>
              <a:rPr lang="en-US" sz="1400" b="0" dirty="0"/>
              <a:t>Where: </a:t>
            </a:r>
          </a:p>
          <a:p>
            <a:pPr marL="0" indent="0">
              <a:buSzPts val="1100"/>
            </a:pPr>
            <a:r>
              <a:rPr lang="en-US" sz="1400" dirty="0"/>
              <a:t>p(A|B) is the conditional probability of A given B (i.e., the posterior) </a:t>
            </a:r>
          </a:p>
          <a:p>
            <a:pPr marL="0" indent="0">
              <a:buSzPts val="1100"/>
            </a:pPr>
            <a:endParaRPr lang="en-US" sz="1400" b="0" dirty="0"/>
          </a:p>
          <a:p>
            <a:pPr marL="0" indent="0">
              <a:buSzPts val="1100"/>
            </a:pPr>
            <a:r>
              <a:rPr lang="en-US" sz="1400" b="0" dirty="0"/>
              <a:t>p(B|A) is the conditional probability of B given A (i.e., the likelihood)</a:t>
            </a:r>
          </a:p>
          <a:p>
            <a:pPr marL="0" indent="0">
              <a:buSzPts val="1100"/>
            </a:pPr>
            <a:endParaRPr lang="en-US" sz="1400" b="0" dirty="0"/>
          </a:p>
          <a:p>
            <a:pPr marL="0" indent="0">
              <a:buSzPts val="1100"/>
            </a:pPr>
            <a:r>
              <a:rPr lang="en-US" sz="1400" b="0" dirty="0"/>
              <a:t>p(A) &amp; p(B) are the probabilities of A and B, these are the marginal probabilities (i.e., priors) </a:t>
            </a:r>
          </a:p>
          <a:p>
            <a:pPr marL="0" indent="0">
              <a:buSzPts val="1100"/>
            </a:pPr>
            <a:endParaRPr lang="en-US" sz="1400" b="0" dirty="0"/>
          </a:p>
        </p:txBody>
      </p:sp>
      <p:sp>
        <p:nvSpPr>
          <p:cNvPr id="6" name="Google Shape;2217;p60">
            <a:extLst>
              <a:ext uri="{FF2B5EF4-FFF2-40B4-BE49-F238E27FC236}">
                <a16:creationId xmlns:a16="http://schemas.microsoft.com/office/drawing/2014/main" id="{4EB44D36-B240-7A43-B22E-C51E421A69F3}"/>
              </a:ext>
            </a:extLst>
          </p:cNvPr>
          <p:cNvSpPr/>
          <p:nvPr/>
        </p:nvSpPr>
        <p:spPr>
          <a:xfrm flipH="1">
            <a:off x="-610957" y="2660748"/>
            <a:ext cx="2319314" cy="3057335"/>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41098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80"/>
        <p:cNvGrpSpPr/>
        <p:nvPr/>
      </p:nvGrpSpPr>
      <p:grpSpPr>
        <a:xfrm>
          <a:off x="0" y="0"/>
          <a:ext cx="0" cy="0"/>
          <a:chOff x="0" y="0"/>
          <a:chExt cx="0" cy="0"/>
        </a:xfrm>
      </p:grpSpPr>
      <p:sp>
        <p:nvSpPr>
          <p:cNvPr id="1781" name="Google Shape;1781;p46"/>
          <p:cNvSpPr/>
          <p:nvPr/>
        </p:nvSpPr>
        <p:spPr>
          <a:xfrm>
            <a:off x="1402078" y="2023050"/>
            <a:ext cx="1097400" cy="1097400"/>
          </a:xfrm>
          <a:prstGeom prst="rect">
            <a:avLst/>
          </a:prstGeom>
          <a:solidFill>
            <a:schemeClr val="lt1"/>
          </a:solidFill>
          <a:ln w="19050" cap="flat" cmpd="sng">
            <a:solidFill>
              <a:schemeClr val="accent1"/>
            </a:solidFill>
            <a:prstDash val="solid"/>
            <a:round/>
            <a:headEnd type="none" w="sm" len="sm"/>
            <a:tailEnd type="none" w="sm" len="sm"/>
          </a:ln>
          <a:effectLst>
            <a:outerShdw dist="47625" dir="54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782" name="Google Shape;1782;p46"/>
          <p:cNvSpPr txBox="1">
            <a:spLocks noGrp="1"/>
          </p:cNvSpPr>
          <p:nvPr>
            <p:ph type="title"/>
          </p:nvPr>
        </p:nvSpPr>
        <p:spPr>
          <a:xfrm>
            <a:off x="2654222" y="2358449"/>
            <a:ext cx="5087700" cy="457200"/>
          </a:xfrm>
          <a:prstGeom prst="rect">
            <a:avLst/>
          </a:prstGeom>
        </p:spPr>
        <p:txBody>
          <a:bodyPr spcFirstLastPara="1" wrap="square" lIns="91425" tIns="91425" rIns="182875" bIns="91425" anchor="ctr" anchorCtr="0">
            <a:noAutofit/>
          </a:bodyPr>
          <a:lstStyle/>
          <a:p>
            <a:pPr marL="0" lvl="0" indent="0" algn="l" rtl="0">
              <a:spcBef>
                <a:spcPts val="0"/>
              </a:spcBef>
              <a:spcAft>
                <a:spcPts val="0"/>
              </a:spcAft>
              <a:buNone/>
            </a:pPr>
            <a:r>
              <a:rPr lang="en" dirty="0"/>
              <a:t>Computing posteriors </a:t>
            </a:r>
            <a:endParaRPr dirty="0"/>
          </a:p>
        </p:txBody>
      </p:sp>
      <p:sp>
        <p:nvSpPr>
          <p:cNvPr id="1784" name="Google Shape;1784;p46"/>
          <p:cNvSpPr txBox="1">
            <a:spLocks noGrp="1"/>
          </p:cNvSpPr>
          <p:nvPr>
            <p:ph type="title" idx="2"/>
          </p:nvPr>
        </p:nvSpPr>
        <p:spPr>
          <a:xfrm>
            <a:off x="1406728" y="2334000"/>
            <a:ext cx="10881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3" name="Subtitle 2">
            <a:extLst>
              <a:ext uri="{FF2B5EF4-FFF2-40B4-BE49-F238E27FC236}">
                <a16:creationId xmlns:a16="http://schemas.microsoft.com/office/drawing/2014/main" id="{406BE991-2146-F242-B0B1-7EB62C6E7512}"/>
              </a:ext>
            </a:extLst>
          </p:cNvPr>
          <p:cNvSpPr>
            <a:spLocks noGrp="1"/>
          </p:cNvSpPr>
          <p:nvPr>
            <p:ph type="subTitle" idx="1"/>
          </p:nvPr>
        </p:nvSpPr>
        <p:spPr/>
        <p:txBody>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91"/>
        <p:cNvGrpSpPr/>
        <p:nvPr/>
      </p:nvGrpSpPr>
      <p:grpSpPr>
        <a:xfrm>
          <a:off x="0" y="0"/>
          <a:ext cx="0" cy="0"/>
          <a:chOff x="0" y="0"/>
          <a:chExt cx="0" cy="0"/>
        </a:xfrm>
      </p:grpSpPr>
      <p:sp>
        <p:nvSpPr>
          <p:cNvPr id="1892" name="Google Shape;1892;p49"/>
          <p:cNvSpPr txBox="1">
            <a:spLocks noGrp="1"/>
          </p:cNvSpPr>
          <p:nvPr>
            <p:ph type="title"/>
          </p:nvPr>
        </p:nvSpPr>
        <p:spPr>
          <a:xfrm>
            <a:off x="54864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Analytical solutions</a:t>
            </a:r>
            <a:endParaRPr dirty="0"/>
          </a:p>
        </p:txBody>
      </p:sp>
      <p:sp>
        <p:nvSpPr>
          <p:cNvPr id="3" name="Text Placeholder 2">
            <a:extLst>
              <a:ext uri="{FF2B5EF4-FFF2-40B4-BE49-F238E27FC236}">
                <a16:creationId xmlns:a16="http://schemas.microsoft.com/office/drawing/2014/main" id="{7DE37F52-6285-764A-A782-F4280EA5DC0A}"/>
              </a:ext>
            </a:extLst>
          </p:cNvPr>
          <p:cNvSpPr>
            <a:spLocks noGrp="1"/>
          </p:cNvSpPr>
          <p:nvPr>
            <p:ph type="body" idx="1"/>
          </p:nvPr>
        </p:nvSpPr>
        <p:spPr>
          <a:xfrm>
            <a:off x="1740540" y="1850169"/>
            <a:ext cx="5662800" cy="2286000"/>
          </a:xfrm>
        </p:spPr>
        <p:txBody>
          <a:bodyPr/>
          <a:lstStyle/>
          <a:p>
            <a:r>
              <a:rPr lang="en-US" dirty="0"/>
              <a:t>Closed-form expressions in mathematics are math problems that can be expressed with a FINITE number of operations</a:t>
            </a:r>
          </a:p>
          <a:p>
            <a:endParaRPr lang="en-US" dirty="0"/>
          </a:p>
          <a:p>
            <a:r>
              <a:rPr lang="en-US" dirty="0"/>
              <a:t>Analytical expressions are expressions that lend themselves to calculations (i.e., we can compute the value)</a:t>
            </a:r>
          </a:p>
          <a:p>
            <a:endParaRPr lang="en-US" dirty="0"/>
          </a:p>
          <a:p>
            <a:r>
              <a:rPr lang="en-US" dirty="0"/>
              <a:t>In Bayesian stats, posteriors often do not have analytical solutions, and need numerical solutions (i.e., our best guess of what the answer is)  </a:t>
            </a:r>
          </a:p>
          <a:p>
            <a:endParaRPr lang="en-US" dirty="0"/>
          </a:p>
        </p:txBody>
      </p:sp>
    </p:spTree>
    <p:extLst>
      <p:ext uri="{BB962C8B-B14F-4D97-AF65-F5344CB8AC3E}">
        <p14:creationId xmlns:p14="http://schemas.microsoft.com/office/powerpoint/2010/main" val="2903795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Google Shape;1863;p48"/>
          <p:cNvSpPr txBox="1">
            <a:spLocks noGrp="1"/>
          </p:cNvSpPr>
          <p:nvPr>
            <p:ph type="title"/>
          </p:nvPr>
        </p:nvSpPr>
        <p:spPr>
          <a:xfrm>
            <a:off x="54870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MCMC sampling</a:t>
            </a:r>
            <a:endParaRPr dirty="0"/>
          </a:p>
        </p:txBody>
      </p:sp>
      <p:sp>
        <p:nvSpPr>
          <p:cNvPr id="40" name="Text Placeholder 2">
            <a:extLst>
              <a:ext uri="{FF2B5EF4-FFF2-40B4-BE49-F238E27FC236}">
                <a16:creationId xmlns:a16="http://schemas.microsoft.com/office/drawing/2014/main" id="{AD3B33A1-3493-4649-8F11-F262674F0212}"/>
              </a:ext>
            </a:extLst>
          </p:cNvPr>
          <p:cNvSpPr txBox="1">
            <a:spLocks/>
          </p:cNvSpPr>
          <p:nvPr/>
        </p:nvSpPr>
        <p:spPr>
          <a:xfrm>
            <a:off x="1740540" y="1850169"/>
            <a:ext cx="5662800"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r>
              <a:rPr lang="en-US" b="0" dirty="0"/>
              <a:t>Markov Chain Monte Carlo is a class of algorithms used for sampling distributions. They are used as common numerical solutions in Bayesian stats </a:t>
            </a:r>
          </a:p>
        </p:txBody>
      </p:sp>
    </p:spTree>
    <p:extLst>
      <p:ext uri="{BB962C8B-B14F-4D97-AF65-F5344CB8AC3E}">
        <p14:creationId xmlns:p14="http://schemas.microsoft.com/office/powerpoint/2010/main" val="4202395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31"/>
        <p:cNvGrpSpPr/>
        <p:nvPr/>
      </p:nvGrpSpPr>
      <p:grpSpPr>
        <a:xfrm>
          <a:off x="0" y="0"/>
          <a:ext cx="0" cy="0"/>
          <a:chOff x="0" y="0"/>
          <a:chExt cx="0" cy="0"/>
        </a:xfrm>
      </p:grpSpPr>
      <p:sp>
        <p:nvSpPr>
          <p:cNvPr id="1934" name="Google Shape;1934;p51"/>
          <p:cNvSpPr txBox="1">
            <a:spLocks noGrp="1"/>
          </p:cNvSpPr>
          <p:nvPr>
            <p:ph type="title"/>
          </p:nvPr>
        </p:nvSpPr>
        <p:spPr>
          <a:xfrm>
            <a:off x="54864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Markov Chains</a:t>
            </a:r>
            <a:endParaRPr dirty="0"/>
          </a:p>
        </p:txBody>
      </p:sp>
      <p:sp>
        <p:nvSpPr>
          <p:cNvPr id="3" name="Text Placeholder 2">
            <a:extLst>
              <a:ext uri="{FF2B5EF4-FFF2-40B4-BE49-F238E27FC236}">
                <a16:creationId xmlns:a16="http://schemas.microsoft.com/office/drawing/2014/main" id="{7143CD5A-CA6A-574C-877C-1FE1BA3BAA67}"/>
              </a:ext>
            </a:extLst>
          </p:cNvPr>
          <p:cNvSpPr txBox="1">
            <a:spLocks/>
          </p:cNvSpPr>
          <p:nvPr/>
        </p:nvSpPr>
        <p:spPr>
          <a:xfrm>
            <a:off x="881004" y="2389665"/>
            <a:ext cx="4020180"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r>
              <a:rPr lang="en-US" b="0" dirty="0"/>
              <a:t>Markov Chains are models in mathematics whereby the current state depends only on the previous state</a:t>
            </a:r>
          </a:p>
          <a:p>
            <a:pPr algn="l"/>
            <a:endParaRPr lang="en-US" b="0" dirty="0"/>
          </a:p>
          <a:p>
            <a:pPr algn="l"/>
            <a:r>
              <a:rPr lang="en-US" b="0" dirty="0"/>
              <a:t>They have interesting properties, and in the long run converge</a:t>
            </a:r>
          </a:p>
          <a:p>
            <a:pPr algn="l"/>
            <a:endParaRPr lang="en-US" b="0" dirty="0"/>
          </a:p>
          <a:p>
            <a:pPr algn="l"/>
            <a:endParaRPr lang="en-US" b="0" dirty="0"/>
          </a:p>
          <a:p>
            <a:pPr algn="l"/>
            <a:endParaRPr lang="en-US" b="0" dirty="0"/>
          </a:p>
          <a:p>
            <a:pPr algn="l"/>
            <a:endParaRPr lang="en-US" b="0" dirty="0"/>
          </a:p>
        </p:txBody>
      </p:sp>
      <p:pic>
        <p:nvPicPr>
          <p:cNvPr id="6" name="Picture 5" descr="A person singing into a microphone&#10;&#10;Description automatically generated">
            <a:extLst>
              <a:ext uri="{FF2B5EF4-FFF2-40B4-BE49-F238E27FC236}">
                <a16:creationId xmlns:a16="http://schemas.microsoft.com/office/drawing/2014/main" id="{9BFBE2FD-50DF-174A-97DC-204810572C94}"/>
              </a:ext>
            </a:extLst>
          </p:cNvPr>
          <p:cNvPicPr>
            <a:picLocks noChangeAspect="1"/>
          </p:cNvPicPr>
          <p:nvPr/>
        </p:nvPicPr>
        <p:blipFill>
          <a:blip r:embed="rId3"/>
          <a:stretch>
            <a:fillRect/>
          </a:stretch>
        </p:blipFill>
        <p:spPr>
          <a:xfrm>
            <a:off x="4844362" y="2902665"/>
            <a:ext cx="1540000" cy="1260000"/>
          </a:xfrm>
          <a:prstGeom prst="rect">
            <a:avLst/>
          </a:prstGeom>
        </p:spPr>
      </p:pic>
      <p:pic>
        <p:nvPicPr>
          <p:cNvPr id="8" name="Picture 7" descr="A person wearing a pink hat&#10;&#10;Description automatically generated with medium confidence">
            <a:extLst>
              <a:ext uri="{FF2B5EF4-FFF2-40B4-BE49-F238E27FC236}">
                <a16:creationId xmlns:a16="http://schemas.microsoft.com/office/drawing/2014/main" id="{156F2724-85DB-554A-BACD-D149A0F3B330}"/>
              </a:ext>
            </a:extLst>
          </p:cNvPr>
          <p:cNvPicPr>
            <a:picLocks noChangeAspect="1"/>
          </p:cNvPicPr>
          <p:nvPr/>
        </p:nvPicPr>
        <p:blipFill>
          <a:blip r:embed="rId4"/>
          <a:stretch>
            <a:fillRect/>
          </a:stretch>
        </p:blipFill>
        <p:spPr>
          <a:xfrm>
            <a:off x="7353638" y="2945450"/>
            <a:ext cx="1173103" cy="1260000"/>
          </a:xfrm>
          <a:prstGeom prst="rect">
            <a:avLst/>
          </a:prstGeom>
        </p:spPr>
      </p:pic>
      <p:pic>
        <p:nvPicPr>
          <p:cNvPr id="14" name="Picture 13" descr="A person with long blonde hair&#10;&#10;Description automatically generated with low confidence">
            <a:extLst>
              <a:ext uri="{FF2B5EF4-FFF2-40B4-BE49-F238E27FC236}">
                <a16:creationId xmlns:a16="http://schemas.microsoft.com/office/drawing/2014/main" id="{8E0B970E-8445-3247-8603-9FFA83FE4F68}"/>
              </a:ext>
            </a:extLst>
          </p:cNvPr>
          <p:cNvPicPr>
            <a:picLocks noChangeAspect="1"/>
          </p:cNvPicPr>
          <p:nvPr/>
        </p:nvPicPr>
        <p:blipFill>
          <a:blip r:embed="rId5"/>
          <a:stretch>
            <a:fillRect/>
          </a:stretch>
        </p:blipFill>
        <p:spPr>
          <a:xfrm>
            <a:off x="6384362" y="1129665"/>
            <a:ext cx="921745" cy="1260000"/>
          </a:xfrm>
          <a:prstGeom prst="rect">
            <a:avLst/>
          </a:prstGeom>
        </p:spPr>
      </p:pic>
      <p:cxnSp>
        <p:nvCxnSpPr>
          <p:cNvPr id="16" name="Straight Arrow Connector 15">
            <a:extLst>
              <a:ext uri="{FF2B5EF4-FFF2-40B4-BE49-F238E27FC236}">
                <a16:creationId xmlns:a16="http://schemas.microsoft.com/office/drawing/2014/main" id="{9B86D095-7C8A-1A43-A457-3B565390FC8C}"/>
              </a:ext>
            </a:extLst>
          </p:cNvPr>
          <p:cNvCxnSpPr>
            <a:cxnSpLocks/>
          </p:cNvCxnSpPr>
          <p:nvPr/>
        </p:nvCxnSpPr>
        <p:spPr>
          <a:xfrm flipV="1">
            <a:off x="5802793" y="2133603"/>
            <a:ext cx="388573" cy="51774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88BD5F-449C-0742-8A1D-8E968B7710A9}"/>
              </a:ext>
            </a:extLst>
          </p:cNvPr>
          <p:cNvCxnSpPr>
            <a:cxnSpLocks/>
          </p:cNvCxnSpPr>
          <p:nvPr/>
        </p:nvCxnSpPr>
        <p:spPr>
          <a:xfrm flipH="1">
            <a:off x="5379134" y="2248122"/>
            <a:ext cx="423659" cy="54002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302AD93-5529-B449-A836-12C54EB387AA}"/>
              </a:ext>
            </a:extLst>
          </p:cNvPr>
          <p:cNvCxnSpPr>
            <a:cxnSpLocks/>
          </p:cNvCxnSpPr>
          <p:nvPr/>
        </p:nvCxnSpPr>
        <p:spPr>
          <a:xfrm flipV="1">
            <a:off x="6566322" y="3574675"/>
            <a:ext cx="605355" cy="77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5BB420C-0ED6-7441-B9B6-2931EEE1CEFC}"/>
              </a:ext>
            </a:extLst>
          </p:cNvPr>
          <p:cNvCxnSpPr>
            <a:cxnSpLocks/>
          </p:cNvCxnSpPr>
          <p:nvPr/>
        </p:nvCxnSpPr>
        <p:spPr>
          <a:xfrm flipH="1" flipV="1">
            <a:off x="6422788" y="3865010"/>
            <a:ext cx="614974"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BE0A2B1-4FC8-0845-AD86-69B70773A061}"/>
              </a:ext>
            </a:extLst>
          </p:cNvPr>
          <p:cNvCxnSpPr>
            <a:cxnSpLocks/>
          </p:cNvCxnSpPr>
          <p:nvPr/>
        </p:nvCxnSpPr>
        <p:spPr>
          <a:xfrm flipH="1" flipV="1">
            <a:off x="7499103" y="2016735"/>
            <a:ext cx="441086" cy="55501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50B6905-AD5E-1549-8DC9-3763F14A7C59}"/>
              </a:ext>
            </a:extLst>
          </p:cNvPr>
          <p:cNvCxnSpPr>
            <a:cxnSpLocks/>
          </p:cNvCxnSpPr>
          <p:nvPr/>
        </p:nvCxnSpPr>
        <p:spPr>
          <a:xfrm>
            <a:off x="7440156" y="2400038"/>
            <a:ext cx="366631" cy="50262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2" name="U-Turn Arrow 31">
            <a:extLst>
              <a:ext uri="{FF2B5EF4-FFF2-40B4-BE49-F238E27FC236}">
                <a16:creationId xmlns:a16="http://schemas.microsoft.com/office/drawing/2014/main" id="{AB2E0035-8270-954B-BD17-8733806E786E}"/>
              </a:ext>
            </a:extLst>
          </p:cNvPr>
          <p:cNvSpPr/>
          <p:nvPr/>
        </p:nvSpPr>
        <p:spPr>
          <a:xfrm rot="18707496">
            <a:off x="6099635" y="1150128"/>
            <a:ext cx="320398" cy="418454"/>
          </a:xfrm>
          <a:prstGeom prst="uturnArrow">
            <a:avLst>
              <a:gd name="adj1" fmla="val 13104"/>
              <a:gd name="adj2" fmla="val 25000"/>
              <a:gd name="adj3" fmla="val 48642"/>
              <a:gd name="adj4" fmla="val 50000"/>
              <a:gd name="adj5" fmla="val 7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U-Turn Arrow 33">
            <a:extLst>
              <a:ext uri="{FF2B5EF4-FFF2-40B4-BE49-F238E27FC236}">
                <a16:creationId xmlns:a16="http://schemas.microsoft.com/office/drawing/2014/main" id="{25D443F9-BD8C-024B-BBE7-4EB33D60099E}"/>
              </a:ext>
            </a:extLst>
          </p:cNvPr>
          <p:cNvSpPr/>
          <p:nvPr/>
        </p:nvSpPr>
        <p:spPr>
          <a:xfrm rot="13982136">
            <a:off x="7279957" y="4058421"/>
            <a:ext cx="320398" cy="418454"/>
          </a:xfrm>
          <a:prstGeom prst="uturnArrow">
            <a:avLst>
              <a:gd name="adj1" fmla="val 13739"/>
              <a:gd name="adj2" fmla="val 25000"/>
              <a:gd name="adj3" fmla="val 48642"/>
              <a:gd name="adj4" fmla="val 50000"/>
              <a:gd name="adj5" fmla="val 7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989510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64"/>
        <p:cNvGrpSpPr/>
        <p:nvPr/>
      </p:nvGrpSpPr>
      <p:grpSpPr>
        <a:xfrm>
          <a:off x="0" y="0"/>
          <a:ext cx="0" cy="0"/>
          <a:chOff x="0" y="0"/>
          <a:chExt cx="0" cy="0"/>
        </a:xfrm>
      </p:grpSpPr>
      <p:sp>
        <p:nvSpPr>
          <p:cNvPr id="27" name="Title 26">
            <a:extLst>
              <a:ext uri="{FF2B5EF4-FFF2-40B4-BE49-F238E27FC236}">
                <a16:creationId xmlns:a16="http://schemas.microsoft.com/office/drawing/2014/main" id="{F4D3B061-F22C-1A4F-BC83-622BF70746E5}"/>
              </a:ext>
            </a:extLst>
          </p:cNvPr>
          <p:cNvSpPr>
            <a:spLocks noGrp="1"/>
          </p:cNvSpPr>
          <p:nvPr>
            <p:ph type="title"/>
          </p:nvPr>
        </p:nvSpPr>
        <p:spPr/>
        <p:txBody>
          <a:bodyPr/>
          <a:lstStyle/>
          <a:p>
            <a:r>
              <a:rPr lang="en-US" dirty="0"/>
              <a:t>Tips on MCMC sampling</a:t>
            </a:r>
          </a:p>
        </p:txBody>
      </p:sp>
      <p:sp>
        <p:nvSpPr>
          <p:cNvPr id="2" name="TextBox 1">
            <a:extLst>
              <a:ext uri="{FF2B5EF4-FFF2-40B4-BE49-F238E27FC236}">
                <a16:creationId xmlns:a16="http://schemas.microsoft.com/office/drawing/2014/main" id="{A0E63138-5742-254B-9FFC-491F4E102816}"/>
              </a:ext>
            </a:extLst>
          </p:cNvPr>
          <p:cNvSpPr txBox="1"/>
          <p:nvPr/>
        </p:nvSpPr>
        <p:spPr>
          <a:xfrm>
            <a:off x="4471416" y="3017520"/>
            <a:ext cx="184731" cy="307777"/>
          </a:xfrm>
          <a:prstGeom prst="rect">
            <a:avLst/>
          </a:prstGeom>
          <a:noFill/>
        </p:spPr>
        <p:txBody>
          <a:bodyPr wrap="none" rtlCol="0">
            <a:spAutoFit/>
          </a:bodyPr>
          <a:lstStyle/>
          <a:p>
            <a:endParaRPr lang="en-US" dirty="0"/>
          </a:p>
        </p:txBody>
      </p:sp>
      <p:sp>
        <p:nvSpPr>
          <p:cNvPr id="4" name="Text Placeholder 2">
            <a:extLst>
              <a:ext uri="{FF2B5EF4-FFF2-40B4-BE49-F238E27FC236}">
                <a16:creationId xmlns:a16="http://schemas.microsoft.com/office/drawing/2014/main" id="{8F00BA4D-4F2D-754B-BDA9-33DC87911287}"/>
              </a:ext>
            </a:extLst>
          </p:cNvPr>
          <p:cNvSpPr txBox="1">
            <a:spLocks/>
          </p:cNvSpPr>
          <p:nvPr/>
        </p:nvSpPr>
        <p:spPr>
          <a:xfrm>
            <a:off x="1824747" y="1874520"/>
            <a:ext cx="5662800"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r>
              <a:rPr lang="en-US" b="0" dirty="0"/>
              <a:t>MCMC sampling can take long and fail to converge, statisticians have developed tips to help:</a:t>
            </a:r>
          </a:p>
          <a:p>
            <a:pPr algn="l"/>
            <a:endParaRPr lang="en-US" b="0" dirty="0"/>
          </a:p>
          <a:p>
            <a:pPr algn="l"/>
            <a:r>
              <a:rPr lang="en-US" b="0" dirty="0"/>
              <a:t>Number of Steps: how many iterations of MCMC sampling (i.e., num of samples)</a:t>
            </a:r>
          </a:p>
          <a:p>
            <a:pPr algn="l"/>
            <a:endParaRPr lang="en-US" b="0" dirty="0"/>
          </a:p>
          <a:p>
            <a:pPr algn="l"/>
            <a:r>
              <a:rPr lang="en-US" b="0" dirty="0"/>
              <a:t>Burn-in: throwing away the first X number of samples</a:t>
            </a:r>
          </a:p>
          <a:p>
            <a:pPr algn="l"/>
            <a:endParaRPr lang="en-US" b="0" dirty="0"/>
          </a:p>
          <a:p>
            <a:pPr algn="l"/>
            <a:r>
              <a:rPr lang="en-US" b="0" dirty="0"/>
              <a:t>Thinning: only keeping every X sample</a:t>
            </a:r>
          </a:p>
          <a:p>
            <a:pPr algn="l"/>
            <a:endParaRPr lang="en-US" b="0" dirty="0"/>
          </a:p>
        </p:txBody>
      </p:sp>
    </p:spTree>
    <p:extLst>
      <p:ext uri="{BB962C8B-B14F-4D97-AF65-F5344CB8AC3E}">
        <p14:creationId xmlns:p14="http://schemas.microsoft.com/office/powerpoint/2010/main" val="40166549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64"/>
        <p:cNvGrpSpPr/>
        <p:nvPr/>
      </p:nvGrpSpPr>
      <p:grpSpPr>
        <a:xfrm>
          <a:off x="0" y="0"/>
          <a:ext cx="0" cy="0"/>
          <a:chOff x="0" y="0"/>
          <a:chExt cx="0" cy="0"/>
        </a:xfrm>
      </p:grpSpPr>
      <p:sp>
        <p:nvSpPr>
          <p:cNvPr id="27" name="Title 26">
            <a:extLst>
              <a:ext uri="{FF2B5EF4-FFF2-40B4-BE49-F238E27FC236}">
                <a16:creationId xmlns:a16="http://schemas.microsoft.com/office/drawing/2014/main" id="{F4D3B061-F22C-1A4F-BC83-622BF70746E5}"/>
              </a:ext>
            </a:extLst>
          </p:cNvPr>
          <p:cNvSpPr>
            <a:spLocks noGrp="1"/>
          </p:cNvSpPr>
          <p:nvPr>
            <p:ph type="title"/>
          </p:nvPr>
        </p:nvSpPr>
        <p:spPr/>
        <p:txBody>
          <a:bodyPr/>
          <a:lstStyle/>
          <a:p>
            <a:r>
              <a:rPr lang="en-US" dirty="0"/>
              <a:t>Tips on MCMC sampling</a:t>
            </a:r>
          </a:p>
        </p:txBody>
      </p:sp>
      <p:sp>
        <p:nvSpPr>
          <p:cNvPr id="2" name="TextBox 1">
            <a:extLst>
              <a:ext uri="{FF2B5EF4-FFF2-40B4-BE49-F238E27FC236}">
                <a16:creationId xmlns:a16="http://schemas.microsoft.com/office/drawing/2014/main" id="{A0E63138-5742-254B-9FFC-491F4E102816}"/>
              </a:ext>
            </a:extLst>
          </p:cNvPr>
          <p:cNvSpPr txBox="1"/>
          <p:nvPr/>
        </p:nvSpPr>
        <p:spPr>
          <a:xfrm>
            <a:off x="4471416" y="3017520"/>
            <a:ext cx="184731" cy="307777"/>
          </a:xfrm>
          <a:prstGeom prst="rect">
            <a:avLst/>
          </a:prstGeom>
          <a:noFill/>
        </p:spPr>
        <p:txBody>
          <a:bodyPr wrap="none" rtlCol="0">
            <a:spAutoFit/>
          </a:bodyPr>
          <a:lstStyle/>
          <a:p>
            <a:endParaRPr lang="en-US" dirty="0"/>
          </a:p>
        </p:txBody>
      </p:sp>
      <p:sp>
        <p:nvSpPr>
          <p:cNvPr id="4" name="Text Placeholder 2">
            <a:extLst>
              <a:ext uri="{FF2B5EF4-FFF2-40B4-BE49-F238E27FC236}">
                <a16:creationId xmlns:a16="http://schemas.microsoft.com/office/drawing/2014/main" id="{8F00BA4D-4F2D-754B-BDA9-33DC87911287}"/>
              </a:ext>
            </a:extLst>
          </p:cNvPr>
          <p:cNvSpPr txBox="1">
            <a:spLocks/>
          </p:cNvSpPr>
          <p:nvPr/>
        </p:nvSpPr>
        <p:spPr>
          <a:xfrm>
            <a:off x="1824747" y="1874520"/>
            <a:ext cx="5662800"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endParaRPr lang="en-US" b="0" dirty="0"/>
          </a:p>
          <a:p>
            <a:pPr algn="l"/>
            <a:r>
              <a:rPr lang="en-US" b="0" dirty="0"/>
              <a:t>Number of Steps: helps converge to the proper value, specially for slow converging chains </a:t>
            </a:r>
          </a:p>
          <a:p>
            <a:pPr algn="l"/>
            <a:endParaRPr lang="en-US" b="0" dirty="0"/>
          </a:p>
          <a:p>
            <a:pPr algn="l"/>
            <a:r>
              <a:rPr lang="en-US" b="0" dirty="0"/>
              <a:t>Burn-in: first samples are biased, we usually remove them to help converge</a:t>
            </a:r>
          </a:p>
          <a:p>
            <a:pPr algn="l"/>
            <a:endParaRPr lang="en-US" b="0" dirty="0"/>
          </a:p>
          <a:p>
            <a:pPr algn="l"/>
            <a:r>
              <a:rPr lang="en-US" b="0" dirty="0"/>
              <a:t>Thinning: helps remove auto-correlation of samples</a:t>
            </a:r>
          </a:p>
          <a:p>
            <a:pPr algn="l"/>
            <a:endParaRPr lang="en-US" b="0" dirty="0"/>
          </a:p>
        </p:txBody>
      </p:sp>
    </p:spTree>
    <p:extLst>
      <p:ext uri="{BB962C8B-B14F-4D97-AF65-F5344CB8AC3E}">
        <p14:creationId xmlns:p14="http://schemas.microsoft.com/office/powerpoint/2010/main" val="426225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52" name="Google Shape;1752;p44"/>
          <p:cNvSpPr txBox="1">
            <a:spLocks noGrp="1"/>
          </p:cNvSpPr>
          <p:nvPr>
            <p:ph type="title"/>
          </p:nvPr>
        </p:nvSpPr>
        <p:spPr>
          <a:xfrm>
            <a:off x="2057400" y="588244"/>
            <a:ext cx="5029200" cy="41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a:t>
            </a:r>
            <a:endParaRPr dirty="0"/>
          </a:p>
        </p:txBody>
      </p:sp>
      <p:sp>
        <p:nvSpPr>
          <p:cNvPr id="1753" name="Google Shape;1753;p44"/>
          <p:cNvSpPr txBox="1">
            <a:spLocks noGrp="1"/>
          </p:cNvSpPr>
          <p:nvPr>
            <p:ph type="subTitle" idx="1"/>
          </p:nvPr>
        </p:nvSpPr>
        <p:spPr>
          <a:xfrm>
            <a:off x="2057400" y="2428162"/>
            <a:ext cx="5029200" cy="6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Bayesian statistics have become increasingly popular in many fields of research</a:t>
            </a:r>
          </a:p>
          <a:p>
            <a:pPr marL="0" lvl="0" indent="0" algn="ctr" rtl="0">
              <a:spcBef>
                <a:spcPts val="0"/>
              </a:spcBef>
              <a:spcAft>
                <a:spcPts val="0"/>
              </a:spcAft>
              <a:buNone/>
            </a:pPr>
            <a:endParaRPr lang="en" dirty="0"/>
          </a:p>
          <a:p>
            <a:pPr marL="0" lvl="0" indent="0" algn="ctr" rtl="0">
              <a:spcBef>
                <a:spcPts val="0"/>
              </a:spcBef>
              <a:spcAft>
                <a:spcPts val="0"/>
              </a:spcAft>
              <a:buNone/>
            </a:pPr>
            <a:r>
              <a:rPr lang="en" dirty="0"/>
              <a:t>But why?</a:t>
            </a:r>
          </a:p>
          <a:p>
            <a:pPr marL="0" lvl="0" indent="0" algn="ctr" rtl="0">
              <a:spcBef>
                <a:spcPts val="0"/>
              </a:spcBef>
              <a:spcAft>
                <a:spcPts val="0"/>
              </a:spcAft>
              <a:buNone/>
            </a:pPr>
            <a:endParaRPr lang="en" dirty="0"/>
          </a:p>
          <a:p>
            <a:pPr marL="0" lvl="0" indent="0" algn="ctr" rtl="0">
              <a:spcBef>
                <a:spcPts val="0"/>
              </a:spcBef>
              <a:spcAft>
                <a:spcPts val="0"/>
              </a:spcAft>
              <a:buNone/>
            </a:pPr>
            <a:r>
              <a:rPr lang="en" dirty="0"/>
              <a:t>What’s so special about this Bayes guy?</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Google Shape;1863;p48"/>
          <p:cNvSpPr txBox="1">
            <a:spLocks noGrp="1"/>
          </p:cNvSpPr>
          <p:nvPr>
            <p:ph type="title"/>
          </p:nvPr>
        </p:nvSpPr>
        <p:spPr>
          <a:xfrm>
            <a:off x="54870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Interpreting MCMC outputs</a:t>
            </a:r>
            <a:endParaRPr dirty="0"/>
          </a:p>
        </p:txBody>
      </p:sp>
      <p:sp>
        <p:nvSpPr>
          <p:cNvPr id="40" name="Text Placeholder 2">
            <a:extLst>
              <a:ext uri="{FF2B5EF4-FFF2-40B4-BE49-F238E27FC236}">
                <a16:creationId xmlns:a16="http://schemas.microsoft.com/office/drawing/2014/main" id="{AD3B33A1-3493-4649-8F11-F262674F0212}"/>
              </a:ext>
            </a:extLst>
          </p:cNvPr>
          <p:cNvSpPr txBox="1">
            <a:spLocks/>
          </p:cNvSpPr>
          <p:nvPr/>
        </p:nvSpPr>
        <p:spPr>
          <a:xfrm>
            <a:off x="1740540" y="1850169"/>
            <a:ext cx="5662800"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endParaRPr lang="en-US" b="0" dirty="0"/>
          </a:p>
        </p:txBody>
      </p:sp>
      <p:pic>
        <p:nvPicPr>
          <p:cNvPr id="11" name="Picture 10" descr="Chart, line chart, scatter chart&#10;&#10;Description automatically generated">
            <a:extLst>
              <a:ext uri="{FF2B5EF4-FFF2-40B4-BE49-F238E27FC236}">
                <a16:creationId xmlns:a16="http://schemas.microsoft.com/office/drawing/2014/main" id="{15A3B2F4-A2D6-1142-9220-563BA2278A20}"/>
              </a:ext>
            </a:extLst>
          </p:cNvPr>
          <p:cNvPicPr>
            <a:picLocks noChangeAspect="1"/>
          </p:cNvPicPr>
          <p:nvPr/>
        </p:nvPicPr>
        <p:blipFill>
          <a:blip r:embed="rId3"/>
          <a:stretch>
            <a:fillRect/>
          </a:stretch>
        </p:blipFill>
        <p:spPr>
          <a:xfrm>
            <a:off x="1022350" y="1500919"/>
            <a:ext cx="7099300" cy="2984500"/>
          </a:xfrm>
          <a:prstGeom prst="rect">
            <a:avLst/>
          </a:prstGeom>
        </p:spPr>
      </p:pic>
    </p:spTree>
    <p:extLst>
      <p:ext uri="{BB962C8B-B14F-4D97-AF65-F5344CB8AC3E}">
        <p14:creationId xmlns:p14="http://schemas.microsoft.com/office/powerpoint/2010/main" val="39606337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Google Shape;1863;p48"/>
          <p:cNvSpPr txBox="1">
            <a:spLocks noGrp="1"/>
          </p:cNvSpPr>
          <p:nvPr>
            <p:ph type="title"/>
          </p:nvPr>
        </p:nvSpPr>
        <p:spPr>
          <a:xfrm>
            <a:off x="54870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Interpreting MCMC outputs</a:t>
            </a:r>
            <a:endParaRPr dirty="0"/>
          </a:p>
        </p:txBody>
      </p:sp>
      <p:sp>
        <p:nvSpPr>
          <p:cNvPr id="40" name="Text Placeholder 2">
            <a:extLst>
              <a:ext uri="{FF2B5EF4-FFF2-40B4-BE49-F238E27FC236}">
                <a16:creationId xmlns:a16="http://schemas.microsoft.com/office/drawing/2014/main" id="{AD3B33A1-3493-4649-8F11-F262674F0212}"/>
              </a:ext>
            </a:extLst>
          </p:cNvPr>
          <p:cNvSpPr txBox="1">
            <a:spLocks/>
          </p:cNvSpPr>
          <p:nvPr/>
        </p:nvSpPr>
        <p:spPr>
          <a:xfrm>
            <a:off x="1740540" y="1850169"/>
            <a:ext cx="5662800"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endParaRPr lang="en-US" b="0" dirty="0"/>
          </a:p>
        </p:txBody>
      </p:sp>
      <p:pic>
        <p:nvPicPr>
          <p:cNvPr id="11" name="Picture 10" descr="Chart, line chart, scatter chart&#10;&#10;Description automatically generated">
            <a:extLst>
              <a:ext uri="{FF2B5EF4-FFF2-40B4-BE49-F238E27FC236}">
                <a16:creationId xmlns:a16="http://schemas.microsoft.com/office/drawing/2014/main" id="{15A3B2F4-A2D6-1142-9220-563BA2278A20}"/>
              </a:ext>
            </a:extLst>
          </p:cNvPr>
          <p:cNvPicPr>
            <a:picLocks noChangeAspect="1"/>
          </p:cNvPicPr>
          <p:nvPr/>
        </p:nvPicPr>
        <p:blipFill>
          <a:blip r:embed="rId3"/>
          <a:stretch>
            <a:fillRect/>
          </a:stretch>
        </p:blipFill>
        <p:spPr>
          <a:xfrm>
            <a:off x="1022350" y="1500919"/>
            <a:ext cx="7099300" cy="2984500"/>
          </a:xfrm>
          <a:prstGeom prst="rect">
            <a:avLst/>
          </a:prstGeom>
        </p:spPr>
      </p:pic>
      <p:pic>
        <p:nvPicPr>
          <p:cNvPr id="15" name="Picture 14" descr="Chart, line chart, histogram&#10;&#10;Description automatically generated">
            <a:extLst>
              <a:ext uri="{FF2B5EF4-FFF2-40B4-BE49-F238E27FC236}">
                <a16:creationId xmlns:a16="http://schemas.microsoft.com/office/drawing/2014/main" id="{C95E6CE8-AFE4-5946-9D43-F27C4D6E40B1}"/>
              </a:ext>
            </a:extLst>
          </p:cNvPr>
          <p:cNvPicPr>
            <a:picLocks noChangeAspect="1"/>
          </p:cNvPicPr>
          <p:nvPr/>
        </p:nvPicPr>
        <p:blipFill>
          <a:blip r:embed="rId4"/>
          <a:stretch>
            <a:fillRect/>
          </a:stretch>
        </p:blipFill>
        <p:spPr>
          <a:xfrm>
            <a:off x="1162050" y="1646969"/>
            <a:ext cx="6959600" cy="2692400"/>
          </a:xfrm>
          <a:prstGeom prst="rect">
            <a:avLst/>
          </a:prstGeom>
        </p:spPr>
      </p:pic>
    </p:spTree>
    <p:extLst>
      <p:ext uri="{BB962C8B-B14F-4D97-AF65-F5344CB8AC3E}">
        <p14:creationId xmlns:p14="http://schemas.microsoft.com/office/powerpoint/2010/main" val="20689805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Google Shape;1863;p48"/>
          <p:cNvSpPr txBox="1">
            <a:spLocks noGrp="1"/>
          </p:cNvSpPr>
          <p:nvPr>
            <p:ph type="title"/>
          </p:nvPr>
        </p:nvSpPr>
        <p:spPr>
          <a:xfrm>
            <a:off x="54870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Interpreting MCMC outputs</a:t>
            </a:r>
            <a:endParaRPr dirty="0"/>
          </a:p>
        </p:txBody>
      </p:sp>
      <p:sp>
        <p:nvSpPr>
          <p:cNvPr id="40" name="Text Placeholder 2">
            <a:extLst>
              <a:ext uri="{FF2B5EF4-FFF2-40B4-BE49-F238E27FC236}">
                <a16:creationId xmlns:a16="http://schemas.microsoft.com/office/drawing/2014/main" id="{AD3B33A1-3493-4649-8F11-F262674F0212}"/>
              </a:ext>
            </a:extLst>
          </p:cNvPr>
          <p:cNvSpPr txBox="1">
            <a:spLocks/>
          </p:cNvSpPr>
          <p:nvPr/>
        </p:nvSpPr>
        <p:spPr>
          <a:xfrm>
            <a:off x="1740540" y="1850169"/>
            <a:ext cx="5662800"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endParaRPr lang="en-US" b="0" dirty="0"/>
          </a:p>
        </p:txBody>
      </p:sp>
      <p:pic>
        <p:nvPicPr>
          <p:cNvPr id="11" name="Picture 10" descr="Chart, line chart, scatter chart&#10;&#10;Description automatically generated">
            <a:extLst>
              <a:ext uri="{FF2B5EF4-FFF2-40B4-BE49-F238E27FC236}">
                <a16:creationId xmlns:a16="http://schemas.microsoft.com/office/drawing/2014/main" id="{15A3B2F4-A2D6-1142-9220-563BA2278A20}"/>
              </a:ext>
            </a:extLst>
          </p:cNvPr>
          <p:cNvPicPr>
            <a:picLocks noChangeAspect="1"/>
          </p:cNvPicPr>
          <p:nvPr/>
        </p:nvPicPr>
        <p:blipFill>
          <a:blip r:embed="rId3"/>
          <a:stretch>
            <a:fillRect/>
          </a:stretch>
        </p:blipFill>
        <p:spPr>
          <a:xfrm>
            <a:off x="1022350" y="1500919"/>
            <a:ext cx="7099300" cy="2984500"/>
          </a:xfrm>
          <a:prstGeom prst="rect">
            <a:avLst/>
          </a:prstGeom>
        </p:spPr>
      </p:pic>
      <p:sp>
        <p:nvSpPr>
          <p:cNvPr id="5" name="Google Shape;1863;p48">
            <a:extLst>
              <a:ext uri="{FF2B5EF4-FFF2-40B4-BE49-F238E27FC236}">
                <a16:creationId xmlns:a16="http://schemas.microsoft.com/office/drawing/2014/main" id="{3041EE9C-95D5-DE4A-9141-5ED5468F6BDD}"/>
              </a:ext>
            </a:extLst>
          </p:cNvPr>
          <p:cNvSpPr txBox="1">
            <a:spLocks/>
          </p:cNvSpPr>
          <p:nvPr/>
        </p:nvSpPr>
        <p:spPr>
          <a:xfrm>
            <a:off x="548640" y="2571750"/>
            <a:ext cx="8046600" cy="50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Space Mono"/>
              <a:buNone/>
              <a:defRPr sz="2800" b="1" i="0" u="none" strike="noStrike" cap="none">
                <a:solidFill>
                  <a:schemeClr val="accent1"/>
                </a:solidFill>
                <a:latin typeface="Space Mono"/>
                <a:ea typeface="Space Mono"/>
                <a:cs typeface="Space Mono"/>
                <a:sym typeface="Space Mono"/>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CA" dirty="0"/>
              <a:t>BURN IN</a:t>
            </a:r>
          </a:p>
        </p:txBody>
      </p:sp>
      <p:sp>
        <p:nvSpPr>
          <p:cNvPr id="2" name="Rectangle 1">
            <a:extLst>
              <a:ext uri="{FF2B5EF4-FFF2-40B4-BE49-F238E27FC236}">
                <a16:creationId xmlns:a16="http://schemas.microsoft.com/office/drawing/2014/main" id="{781781C6-253F-1244-8C11-1A2D5BB1DFAC}"/>
              </a:ext>
            </a:extLst>
          </p:cNvPr>
          <p:cNvSpPr/>
          <p:nvPr/>
        </p:nvSpPr>
        <p:spPr>
          <a:xfrm>
            <a:off x="2624328" y="1733668"/>
            <a:ext cx="4946904" cy="640080"/>
          </a:xfrm>
          <a:prstGeom prst="rect">
            <a:avLst/>
          </a:prstGeom>
          <a:solidFill>
            <a:srgbClr val="6A0A90">
              <a:alpha val="12941"/>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0782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Google Shape;1863;p48"/>
          <p:cNvSpPr txBox="1">
            <a:spLocks noGrp="1"/>
          </p:cNvSpPr>
          <p:nvPr>
            <p:ph type="title"/>
          </p:nvPr>
        </p:nvSpPr>
        <p:spPr>
          <a:xfrm>
            <a:off x="54870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Interpreting MCMC outputs</a:t>
            </a:r>
            <a:endParaRPr dirty="0"/>
          </a:p>
        </p:txBody>
      </p:sp>
      <p:sp>
        <p:nvSpPr>
          <p:cNvPr id="40" name="Text Placeholder 2">
            <a:extLst>
              <a:ext uri="{FF2B5EF4-FFF2-40B4-BE49-F238E27FC236}">
                <a16:creationId xmlns:a16="http://schemas.microsoft.com/office/drawing/2014/main" id="{AD3B33A1-3493-4649-8F11-F262674F0212}"/>
              </a:ext>
            </a:extLst>
          </p:cNvPr>
          <p:cNvSpPr txBox="1">
            <a:spLocks/>
          </p:cNvSpPr>
          <p:nvPr/>
        </p:nvSpPr>
        <p:spPr>
          <a:xfrm>
            <a:off x="1740540" y="1850169"/>
            <a:ext cx="5662800"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endParaRPr lang="en-US" b="0" dirty="0"/>
          </a:p>
        </p:txBody>
      </p:sp>
      <p:pic>
        <p:nvPicPr>
          <p:cNvPr id="8" name="Picture 7" descr="Chart, line chart&#10;&#10;Description automatically generated">
            <a:extLst>
              <a:ext uri="{FF2B5EF4-FFF2-40B4-BE49-F238E27FC236}">
                <a16:creationId xmlns:a16="http://schemas.microsoft.com/office/drawing/2014/main" id="{17B022A6-3440-EA4C-ACE7-A02BE928F836}"/>
              </a:ext>
            </a:extLst>
          </p:cNvPr>
          <p:cNvPicPr>
            <a:picLocks noChangeAspect="1"/>
          </p:cNvPicPr>
          <p:nvPr/>
        </p:nvPicPr>
        <p:blipFill>
          <a:blip r:embed="rId3"/>
          <a:stretch>
            <a:fillRect/>
          </a:stretch>
        </p:blipFill>
        <p:spPr>
          <a:xfrm>
            <a:off x="1060390" y="1183894"/>
            <a:ext cx="7023100" cy="3251200"/>
          </a:xfrm>
          <a:prstGeom prst="rect">
            <a:avLst/>
          </a:prstGeom>
        </p:spPr>
      </p:pic>
    </p:spTree>
    <p:extLst>
      <p:ext uri="{BB962C8B-B14F-4D97-AF65-F5344CB8AC3E}">
        <p14:creationId xmlns:p14="http://schemas.microsoft.com/office/powerpoint/2010/main" val="12792868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Google Shape;1863;p48"/>
          <p:cNvSpPr txBox="1">
            <a:spLocks noGrp="1"/>
          </p:cNvSpPr>
          <p:nvPr>
            <p:ph type="title"/>
          </p:nvPr>
        </p:nvSpPr>
        <p:spPr>
          <a:xfrm>
            <a:off x="54870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Interpreting MCMC outputs</a:t>
            </a:r>
            <a:endParaRPr dirty="0"/>
          </a:p>
        </p:txBody>
      </p:sp>
      <p:sp>
        <p:nvSpPr>
          <p:cNvPr id="40" name="Text Placeholder 2">
            <a:extLst>
              <a:ext uri="{FF2B5EF4-FFF2-40B4-BE49-F238E27FC236}">
                <a16:creationId xmlns:a16="http://schemas.microsoft.com/office/drawing/2014/main" id="{AD3B33A1-3493-4649-8F11-F262674F0212}"/>
              </a:ext>
            </a:extLst>
          </p:cNvPr>
          <p:cNvSpPr txBox="1">
            <a:spLocks/>
          </p:cNvSpPr>
          <p:nvPr/>
        </p:nvSpPr>
        <p:spPr>
          <a:xfrm>
            <a:off x="1740540" y="1850169"/>
            <a:ext cx="5662800"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endParaRPr lang="en-US" b="0" dirty="0"/>
          </a:p>
        </p:txBody>
      </p:sp>
      <p:pic>
        <p:nvPicPr>
          <p:cNvPr id="4" name="Picture 3" descr="Chart, histogram&#10;&#10;Description automatically generated">
            <a:extLst>
              <a:ext uri="{FF2B5EF4-FFF2-40B4-BE49-F238E27FC236}">
                <a16:creationId xmlns:a16="http://schemas.microsoft.com/office/drawing/2014/main" id="{F9C61BA8-3FA5-3043-B9A4-6421D647E9FB}"/>
              </a:ext>
            </a:extLst>
          </p:cNvPr>
          <p:cNvPicPr>
            <a:picLocks noChangeAspect="1"/>
          </p:cNvPicPr>
          <p:nvPr/>
        </p:nvPicPr>
        <p:blipFill>
          <a:blip r:embed="rId3"/>
          <a:stretch>
            <a:fillRect/>
          </a:stretch>
        </p:blipFill>
        <p:spPr>
          <a:xfrm>
            <a:off x="5587981" y="1290099"/>
            <a:ext cx="2795493" cy="3406140"/>
          </a:xfrm>
          <a:prstGeom prst="rect">
            <a:avLst/>
          </a:prstGeom>
        </p:spPr>
      </p:pic>
      <p:sp>
        <p:nvSpPr>
          <p:cNvPr id="7" name="Text Placeholder 2">
            <a:extLst>
              <a:ext uri="{FF2B5EF4-FFF2-40B4-BE49-F238E27FC236}">
                <a16:creationId xmlns:a16="http://schemas.microsoft.com/office/drawing/2014/main" id="{A2DD160C-0E73-534C-9DF3-A852FC848EC6}"/>
              </a:ext>
            </a:extLst>
          </p:cNvPr>
          <p:cNvSpPr txBox="1">
            <a:spLocks/>
          </p:cNvSpPr>
          <p:nvPr/>
        </p:nvSpPr>
        <p:spPr>
          <a:xfrm>
            <a:off x="760406" y="2130204"/>
            <a:ext cx="4570546"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r>
              <a:rPr lang="en-US" b="0" dirty="0"/>
              <a:t>MCMC produces samples that are highly correlated to one another, high auto-correlation </a:t>
            </a:r>
          </a:p>
          <a:p>
            <a:pPr algn="l"/>
            <a:endParaRPr lang="en-US" b="0" dirty="0"/>
          </a:p>
          <a:p>
            <a:pPr algn="l"/>
            <a:r>
              <a:rPr lang="en-US" b="0" dirty="0"/>
              <a:t>When this is too high, samples fail to explore the entire range of the parameter space (i.e., get stuck)</a:t>
            </a:r>
          </a:p>
          <a:p>
            <a:pPr algn="l"/>
            <a:endParaRPr lang="en-US" b="0" dirty="0"/>
          </a:p>
          <a:p>
            <a:pPr algn="l"/>
            <a:endParaRPr lang="en-US" b="0" dirty="0"/>
          </a:p>
        </p:txBody>
      </p:sp>
    </p:spTree>
    <p:extLst>
      <p:ext uri="{BB962C8B-B14F-4D97-AF65-F5344CB8AC3E}">
        <p14:creationId xmlns:p14="http://schemas.microsoft.com/office/powerpoint/2010/main" val="27468938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Google Shape;1863;p48"/>
          <p:cNvSpPr txBox="1">
            <a:spLocks noGrp="1"/>
          </p:cNvSpPr>
          <p:nvPr>
            <p:ph type="title"/>
          </p:nvPr>
        </p:nvSpPr>
        <p:spPr>
          <a:xfrm>
            <a:off x="54870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Interpreting MCMC outputs</a:t>
            </a:r>
            <a:endParaRPr dirty="0"/>
          </a:p>
        </p:txBody>
      </p:sp>
      <p:sp>
        <p:nvSpPr>
          <p:cNvPr id="40" name="Text Placeholder 2">
            <a:extLst>
              <a:ext uri="{FF2B5EF4-FFF2-40B4-BE49-F238E27FC236}">
                <a16:creationId xmlns:a16="http://schemas.microsoft.com/office/drawing/2014/main" id="{AD3B33A1-3493-4649-8F11-F262674F0212}"/>
              </a:ext>
            </a:extLst>
          </p:cNvPr>
          <p:cNvSpPr txBox="1">
            <a:spLocks/>
          </p:cNvSpPr>
          <p:nvPr/>
        </p:nvSpPr>
        <p:spPr>
          <a:xfrm>
            <a:off x="1740540" y="1850169"/>
            <a:ext cx="5662800"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endParaRPr lang="en-US" b="0" dirty="0"/>
          </a:p>
        </p:txBody>
      </p:sp>
      <p:pic>
        <p:nvPicPr>
          <p:cNvPr id="4" name="Picture 3" descr="Chart, histogram&#10;&#10;Description automatically generated">
            <a:extLst>
              <a:ext uri="{FF2B5EF4-FFF2-40B4-BE49-F238E27FC236}">
                <a16:creationId xmlns:a16="http://schemas.microsoft.com/office/drawing/2014/main" id="{F9C61BA8-3FA5-3043-B9A4-6421D647E9FB}"/>
              </a:ext>
            </a:extLst>
          </p:cNvPr>
          <p:cNvPicPr>
            <a:picLocks noChangeAspect="1"/>
          </p:cNvPicPr>
          <p:nvPr/>
        </p:nvPicPr>
        <p:blipFill>
          <a:blip r:embed="rId3"/>
          <a:stretch>
            <a:fillRect/>
          </a:stretch>
        </p:blipFill>
        <p:spPr>
          <a:xfrm>
            <a:off x="5587981" y="1290099"/>
            <a:ext cx="2795493" cy="3406140"/>
          </a:xfrm>
          <a:prstGeom prst="rect">
            <a:avLst/>
          </a:prstGeom>
        </p:spPr>
      </p:pic>
      <p:sp>
        <p:nvSpPr>
          <p:cNvPr id="7" name="Text Placeholder 2">
            <a:extLst>
              <a:ext uri="{FF2B5EF4-FFF2-40B4-BE49-F238E27FC236}">
                <a16:creationId xmlns:a16="http://schemas.microsoft.com/office/drawing/2014/main" id="{A2DD160C-0E73-534C-9DF3-A852FC848EC6}"/>
              </a:ext>
            </a:extLst>
          </p:cNvPr>
          <p:cNvSpPr txBox="1">
            <a:spLocks/>
          </p:cNvSpPr>
          <p:nvPr/>
        </p:nvSpPr>
        <p:spPr>
          <a:xfrm>
            <a:off x="760406" y="1850169"/>
            <a:ext cx="4570546"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r>
              <a:rPr lang="en-US" b="0" dirty="0"/>
              <a:t>Thinning is one strategy to fix this where you only keep the </a:t>
            </a:r>
            <a:r>
              <a:rPr lang="en-US" b="0" dirty="0" err="1"/>
              <a:t>ith</a:t>
            </a:r>
            <a:r>
              <a:rPr lang="en-US" b="0" dirty="0"/>
              <a:t> sample taken from MCMC</a:t>
            </a:r>
          </a:p>
          <a:p>
            <a:pPr algn="l"/>
            <a:endParaRPr lang="en-US" b="0" dirty="0"/>
          </a:p>
          <a:p>
            <a:pPr algn="l"/>
            <a:r>
              <a:rPr lang="en-US" b="0" dirty="0"/>
              <a:t>Some argue that this is not useful, and instead you should take a longer chain instead </a:t>
            </a:r>
          </a:p>
        </p:txBody>
      </p:sp>
    </p:spTree>
    <p:extLst>
      <p:ext uri="{BB962C8B-B14F-4D97-AF65-F5344CB8AC3E}">
        <p14:creationId xmlns:p14="http://schemas.microsoft.com/office/powerpoint/2010/main" val="5498043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Google Shape;1863;p48"/>
          <p:cNvSpPr txBox="1">
            <a:spLocks noGrp="1"/>
          </p:cNvSpPr>
          <p:nvPr>
            <p:ph type="title"/>
          </p:nvPr>
        </p:nvSpPr>
        <p:spPr>
          <a:xfrm>
            <a:off x="54870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Interpreting MCMC outputs</a:t>
            </a:r>
            <a:endParaRPr dirty="0"/>
          </a:p>
        </p:txBody>
      </p:sp>
      <p:sp>
        <p:nvSpPr>
          <p:cNvPr id="40" name="Text Placeholder 2">
            <a:extLst>
              <a:ext uri="{FF2B5EF4-FFF2-40B4-BE49-F238E27FC236}">
                <a16:creationId xmlns:a16="http://schemas.microsoft.com/office/drawing/2014/main" id="{AD3B33A1-3493-4649-8F11-F262674F0212}"/>
              </a:ext>
            </a:extLst>
          </p:cNvPr>
          <p:cNvSpPr txBox="1">
            <a:spLocks/>
          </p:cNvSpPr>
          <p:nvPr/>
        </p:nvSpPr>
        <p:spPr>
          <a:xfrm>
            <a:off x="1740540" y="1850169"/>
            <a:ext cx="5662800"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endParaRPr lang="en-US" b="0" dirty="0"/>
          </a:p>
        </p:txBody>
      </p:sp>
      <p:pic>
        <p:nvPicPr>
          <p:cNvPr id="6" name="Picture 5" descr="Timeline&#10;&#10;Description automatically generated">
            <a:extLst>
              <a:ext uri="{FF2B5EF4-FFF2-40B4-BE49-F238E27FC236}">
                <a16:creationId xmlns:a16="http://schemas.microsoft.com/office/drawing/2014/main" id="{39423583-CD19-C14A-9985-FE55408C66EB}"/>
              </a:ext>
            </a:extLst>
          </p:cNvPr>
          <p:cNvPicPr>
            <a:picLocks noChangeAspect="1"/>
          </p:cNvPicPr>
          <p:nvPr/>
        </p:nvPicPr>
        <p:blipFill>
          <a:blip r:embed="rId3"/>
          <a:stretch>
            <a:fillRect/>
          </a:stretch>
        </p:blipFill>
        <p:spPr>
          <a:xfrm>
            <a:off x="1504890" y="1145573"/>
            <a:ext cx="6134100" cy="3530600"/>
          </a:xfrm>
          <a:prstGeom prst="rect">
            <a:avLst/>
          </a:prstGeom>
        </p:spPr>
      </p:pic>
    </p:spTree>
    <p:extLst>
      <p:ext uri="{BB962C8B-B14F-4D97-AF65-F5344CB8AC3E}">
        <p14:creationId xmlns:p14="http://schemas.microsoft.com/office/powerpoint/2010/main" val="28428022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Google Shape;1863;p48"/>
          <p:cNvSpPr txBox="1">
            <a:spLocks noGrp="1"/>
          </p:cNvSpPr>
          <p:nvPr>
            <p:ph type="title"/>
          </p:nvPr>
        </p:nvSpPr>
        <p:spPr>
          <a:xfrm>
            <a:off x="54870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Interpreting MCMC outputs</a:t>
            </a:r>
            <a:endParaRPr dirty="0"/>
          </a:p>
        </p:txBody>
      </p:sp>
      <p:sp>
        <p:nvSpPr>
          <p:cNvPr id="40" name="Text Placeholder 2">
            <a:extLst>
              <a:ext uri="{FF2B5EF4-FFF2-40B4-BE49-F238E27FC236}">
                <a16:creationId xmlns:a16="http://schemas.microsoft.com/office/drawing/2014/main" id="{AD3B33A1-3493-4649-8F11-F262674F0212}"/>
              </a:ext>
            </a:extLst>
          </p:cNvPr>
          <p:cNvSpPr txBox="1">
            <a:spLocks/>
          </p:cNvSpPr>
          <p:nvPr/>
        </p:nvSpPr>
        <p:spPr>
          <a:xfrm>
            <a:off x="1740540" y="1850169"/>
            <a:ext cx="5662800"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endParaRPr lang="en-US" b="0" dirty="0"/>
          </a:p>
        </p:txBody>
      </p:sp>
      <p:pic>
        <p:nvPicPr>
          <p:cNvPr id="4" name="Picture 3" descr="Chart, histogram&#10;&#10;Description automatically generated">
            <a:extLst>
              <a:ext uri="{FF2B5EF4-FFF2-40B4-BE49-F238E27FC236}">
                <a16:creationId xmlns:a16="http://schemas.microsoft.com/office/drawing/2014/main" id="{D9CA17E8-88E2-D143-AE6B-65EF71BE7FAC}"/>
              </a:ext>
            </a:extLst>
          </p:cNvPr>
          <p:cNvPicPr>
            <a:picLocks noChangeAspect="1"/>
          </p:cNvPicPr>
          <p:nvPr/>
        </p:nvPicPr>
        <p:blipFill>
          <a:blip r:embed="rId3"/>
          <a:stretch>
            <a:fillRect/>
          </a:stretch>
        </p:blipFill>
        <p:spPr>
          <a:xfrm>
            <a:off x="710450" y="1598168"/>
            <a:ext cx="4748518" cy="2538001"/>
          </a:xfrm>
          <a:prstGeom prst="rect">
            <a:avLst/>
          </a:prstGeom>
        </p:spPr>
      </p:pic>
      <p:pic>
        <p:nvPicPr>
          <p:cNvPr id="8" name="Picture 7" descr="Graphical user interface, chart&#10;&#10;Description automatically generated with medium confidence">
            <a:extLst>
              <a:ext uri="{FF2B5EF4-FFF2-40B4-BE49-F238E27FC236}">
                <a16:creationId xmlns:a16="http://schemas.microsoft.com/office/drawing/2014/main" id="{D2372698-0354-C14C-AB6B-3BE5E88C6BC7}"/>
              </a:ext>
            </a:extLst>
          </p:cNvPr>
          <p:cNvPicPr>
            <a:picLocks noChangeAspect="1"/>
          </p:cNvPicPr>
          <p:nvPr/>
        </p:nvPicPr>
        <p:blipFill>
          <a:blip r:embed="rId4"/>
          <a:stretch>
            <a:fillRect/>
          </a:stretch>
        </p:blipFill>
        <p:spPr>
          <a:xfrm>
            <a:off x="5458968" y="1229476"/>
            <a:ext cx="2770572" cy="3365384"/>
          </a:xfrm>
          <a:prstGeom prst="rect">
            <a:avLst/>
          </a:prstGeom>
        </p:spPr>
      </p:pic>
    </p:spTree>
    <p:extLst>
      <p:ext uri="{BB962C8B-B14F-4D97-AF65-F5344CB8AC3E}">
        <p14:creationId xmlns:p14="http://schemas.microsoft.com/office/powerpoint/2010/main" val="8725018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56"/>
        <p:cNvGrpSpPr/>
        <p:nvPr/>
      </p:nvGrpSpPr>
      <p:grpSpPr>
        <a:xfrm>
          <a:off x="0" y="0"/>
          <a:ext cx="0" cy="0"/>
          <a:chOff x="0" y="0"/>
          <a:chExt cx="0" cy="0"/>
        </a:xfrm>
      </p:grpSpPr>
      <p:sp>
        <p:nvSpPr>
          <p:cNvPr id="1957" name="Google Shape;1957;p52"/>
          <p:cNvSpPr/>
          <p:nvPr/>
        </p:nvSpPr>
        <p:spPr>
          <a:xfrm>
            <a:off x="6618132" y="2023050"/>
            <a:ext cx="1097400" cy="1097400"/>
          </a:xfrm>
          <a:prstGeom prst="rect">
            <a:avLst/>
          </a:prstGeom>
          <a:solidFill>
            <a:schemeClr val="lt1"/>
          </a:solidFill>
          <a:ln w="19050" cap="flat" cmpd="sng">
            <a:solidFill>
              <a:schemeClr val="accent1"/>
            </a:solidFill>
            <a:prstDash val="solid"/>
            <a:round/>
            <a:headEnd type="none" w="sm" len="sm"/>
            <a:tailEnd type="none" w="sm" len="sm"/>
          </a:ln>
          <a:effectLst>
            <a:outerShdw dist="47625" dir="54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958" name="Google Shape;1958;p52"/>
          <p:cNvSpPr txBox="1">
            <a:spLocks noGrp="1"/>
          </p:cNvSpPr>
          <p:nvPr>
            <p:ph type="title"/>
          </p:nvPr>
        </p:nvSpPr>
        <p:spPr>
          <a:xfrm>
            <a:off x="818984" y="2175449"/>
            <a:ext cx="5637355" cy="457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Bayesian T-test</a:t>
            </a:r>
            <a:endParaRPr dirty="0"/>
          </a:p>
        </p:txBody>
      </p:sp>
      <p:sp>
        <p:nvSpPr>
          <p:cNvPr id="1959" name="Google Shape;1959;p52"/>
          <p:cNvSpPr txBox="1">
            <a:spLocks noGrp="1"/>
          </p:cNvSpPr>
          <p:nvPr>
            <p:ph type="subTitle" idx="1"/>
          </p:nvPr>
        </p:nvSpPr>
        <p:spPr>
          <a:xfrm>
            <a:off x="1368639" y="2785051"/>
            <a:ext cx="5087700" cy="183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dirty="0"/>
          </a:p>
        </p:txBody>
      </p:sp>
      <p:sp>
        <p:nvSpPr>
          <p:cNvPr id="1960" name="Google Shape;1960;p52"/>
          <p:cNvSpPr txBox="1">
            <a:spLocks noGrp="1"/>
          </p:cNvSpPr>
          <p:nvPr>
            <p:ph type="title" idx="2"/>
          </p:nvPr>
        </p:nvSpPr>
        <p:spPr>
          <a:xfrm>
            <a:off x="6622782" y="2334000"/>
            <a:ext cx="10881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02"/>
        <p:cNvGrpSpPr/>
        <p:nvPr/>
      </p:nvGrpSpPr>
      <p:grpSpPr>
        <a:xfrm>
          <a:off x="0" y="0"/>
          <a:ext cx="0" cy="0"/>
          <a:chOff x="0" y="0"/>
          <a:chExt cx="0" cy="0"/>
        </a:xfrm>
      </p:grpSpPr>
      <p:sp>
        <p:nvSpPr>
          <p:cNvPr id="2205" name="Google Shape;2205;p60"/>
          <p:cNvSpPr txBox="1">
            <a:spLocks noGrp="1"/>
          </p:cNvSpPr>
          <p:nvPr>
            <p:ph type="title"/>
          </p:nvPr>
        </p:nvSpPr>
        <p:spPr>
          <a:xfrm>
            <a:off x="54864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dirty="0"/>
              <a:t>T</a:t>
            </a:r>
            <a:r>
              <a:rPr lang="en" dirty="0"/>
              <a:t>he BEST test</a:t>
            </a:r>
            <a:endParaRPr dirty="0"/>
          </a:p>
        </p:txBody>
      </p:sp>
      <p:sp>
        <p:nvSpPr>
          <p:cNvPr id="2217" name="Google Shape;2217;p60"/>
          <p:cNvSpPr/>
          <p:nvPr/>
        </p:nvSpPr>
        <p:spPr>
          <a:xfrm flipH="1">
            <a:off x="-634313" y="2754630"/>
            <a:ext cx="2319314" cy="3057335"/>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6" name="Google Shape;2226;p60"/>
          <p:cNvGrpSpPr/>
          <p:nvPr/>
        </p:nvGrpSpPr>
        <p:grpSpPr>
          <a:xfrm flipH="1">
            <a:off x="-178925" y="4356350"/>
            <a:ext cx="1234200" cy="1067400"/>
            <a:chOff x="7909800" y="4218925"/>
            <a:chExt cx="1234200" cy="1067400"/>
          </a:xfrm>
        </p:grpSpPr>
        <p:sp>
          <p:nvSpPr>
            <p:cNvPr id="2227" name="Google Shape;2227;p60"/>
            <p:cNvSpPr/>
            <p:nvPr/>
          </p:nvSpPr>
          <p:spPr>
            <a:xfrm>
              <a:off x="8209800" y="4352125"/>
              <a:ext cx="934200" cy="9342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0"/>
            <p:cNvSpPr/>
            <p:nvPr/>
          </p:nvSpPr>
          <p:spPr>
            <a:xfrm>
              <a:off x="7909800" y="4218925"/>
              <a:ext cx="300000" cy="3000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 Placeholder 2">
            <a:extLst>
              <a:ext uri="{FF2B5EF4-FFF2-40B4-BE49-F238E27FC236}">
                <a16:creationId xmlns:a16="http://schemas.microsoft.com/office/drawing/2014/main" id="{0C3F07FC-65EE-1545-8301-F2A2293AA486}"/>
              </a:ext>
            </a:extLst>
          </p:cNvPr>
          <p:cNvSpPr txBox="1">
            <a:spLocks/>
          </p:cNvSpPr>
          <p:nvPr/>
        </p:nvSpPr>
        <p:spPr>
          <a:xfrm>
            <a:off x="1055275" y="1510160"/>
            <a:ext cx="5662800"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r>
              <a:rPr lang="en-US" b="0" dirty="0"/>
              <a:t>T-tests are used to compare two groups (see stats lecture for details)</a:t>
            </a:r>
          </a:p>
          <a:p>
            <a:pPr algn="l"/>
            <a:endParaRPr lang="en-US" b="0" dirty="0"/>
          </a:p>
          <a:p>
            <a:pPr algn="l"/>
            <a:r>
              <a:rPr lang="en-US" b="0" dirty="0"/>
              <a:t>A Bayesian t-test implements the principles of bayes theorem to compute the posterior distribution representing the difference between the two groups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dk2"/>
            </a:gs>
            <a:gs pos="100000">
              <a:schemeClr val="lt2"/>
            </a:gs>
          </a:gsLst>
          <a:lin ang="5400012" scaled="0"/>
        </a:gradFill>
        <a:effectLst/>
      </p:bgPr>
    </p:bg>
    <p:spTree>
      <p:nvGrpSpPr>
        <p:cNvPr id="1" name="Shape 1715"/>
        <p:cNvGrpSpPr/>
        <p:nvPr/>
      </p:nvGrpSpPr>
      <p:grpSpPr>
        <a:xfrm>
          <a:off x="0" y="0"/>
          <a:ext cx="0" cy="0"/>
          <a:chOff x="0" y="0"/>
          <a:chExt cx="0" cy="0"/>
        </a:xfrm>
      </p:grpSpPr>
      <p:sp>
        <p:nvSpPr>
          <p:cNvPr id="1716" name="Google Shape;1716;p41"/>
          <p:cNvSpPr txBox="1">
            <a:spLocks noGrp="1"/>
          </p:cNvSpPr>
          <p:nvPr>
            <p:ph type="title"/>
          </p:nvPr>
        </p:nvSpPr>
        <p:spPr>
          <a:xfrm>
            <a:off x="54870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What’s in a probability?</a:t>
            </a:r>
            <a:endParaRPr dirty="0"/>
          </a:p>
        </p:txBody>
      </p:sp>
      <p:sp>
        <p:nvSpPr>
          <p:cNvPr id="1717" name="Google Shape;1717;p41"/>
          <p:cNvSpPr txBox="1">
            <a:spLocks noGrp="1"/>
          </p:cNvSpPr>
          <p:nvPr>
            <p:ph type="body" idx="1"/>
          </p:nvPr>
        </p:nvSpPr>
        <p:spPr>
          <a:xfrm>
            <a:off x="713225" y="1153150"/>
            <a:ext cx="7717500" cy="347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Frequentists stats and </a:t>
            </a:r>
            <a:r>
              <a:rPr lang="en-US" dirty="0" err="1"/>
              <a:t>beaysian</a:t>
            </a:r>
            <a:r>
              <a:rPr lang="en-US" dirty="0"/>
              <a:t> stats differ in terms of their definition of what is a probability </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This is at the heart of the differences between these two approaches</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It also changes how one interprets the results they get!</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While both methods have their merits, pros, and cons one must ask what KIND of question they are trying to answer first BEFORE preforming the analysis </a:t>
            </a:r>
            <a:endParaRPr dirty="0"/>
          </a:p>
        </p:txBody>
      </p:sp>
      <p:sp>
        <p:nvSpPr>
          <p:cNvPr id="1718" name="Google Shape;1718;p41"/>
          <p:cNvSpPr/>
          <p:nvPr/>
        </p:nvSpPr>
        <p:spPr>
          <a:xfrm flipH="1">
            <a:off x="8498975" y="166135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202"/>
        <p:cNvGrpSpPr/>
        <p:nvPr/>
      </p:nvGrpSpPr>
      <p:grpSpPr>
        <a:xfrm>
          <a:off x="0" y="0"/>
          <a:ext cx="0" cy="0"/>
          <a:chOff x="0" y="0"/>
          <a:chExt cx="0" cy="0"/>
        </a:xfrm>
      </p:grpSpPr>
      <p:sp>
        <p:nvSpPr>
          <p:cNvPr id="2205" name="Google Shape;2205;p60"/>
          <p:cNvSpPr txBox="1">
            <a:spLocks noGrp="1"/>
          </p:cNvSpPr>
          <p:nvPr>
            <p:ph type="title"/>
          </p:nvPr>
        </p:nvSpPr>
        <p:spPr>
          <a:xfrm>
            <a:off x="54864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dirty="0"/>
              <a:t>T</a:t>
            </a:r>
            <a:r>
              <a:rPr lang="en" dirty="0"/>
              <a:t>he BEST test</a:t>
            </a:r>
            <a:endParaRPr dirty="0"/>
          </a:p>
        </p:txBody>
      </p:sp>
      <p:sp>
        <p:nvSpPr>
          <p:cNvPr id="2217" name="Google Shape;2217;p60"/>
          <p:cNvSpPr/>
          <p:nvPr/>
        </p:nvSpPr>
        <p:spPr>
          <a:xfrm flipH="1">
            <a:off x="-634313" y="2754630"/>
            <a:ext cx="2319314" cy="3057335"/>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6" name="Google Shape;2226;p60"/>
          <p:cNvGrpSpPr/>
          <p:nvPr/>
        </p:nvGrpSpPr>
        <p:grpSpPr>
          <a:xfrm flipH="1">
            <a:off x="-178925" y="4356350"/>
            <a:ext cx="1234200" cy="1067400"/>
            <a:chOff x="7909800" y="4218925"/>
            <a:chExt cx="1234200" cy="1067400"/>
          </a:xfrm>
        </p:grpSpPr>
        <p:sp>
          <p:nvSpPr>
            <p:cNvPr id="2227" name="Google Shape;2227;p60"/>
            <p:cNvSpPr/>
            <p:nvPr/>
          </p:nvSpPr>
          <p:spPr>
            <a:xfrm>
              <a:off x="8209800" y="4352125"/>
              <a:ext cx="934200" cy="9342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0"/>
            <p:cNvSpPr/>
            <p:nvPr/>
          </p:nvSpPr>
          <p:spPr>
            <a:xfrm>
              <a:off x="7909800" y="4218925"/>
              <a:ext cx="300000" cy="3000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 Placeholder 2">
            <a:extLst>
              <a:ext uri="{FF2B5EF4-FFF2-40B4-BE49-F238E27FC236}">
                <a16:creationId xmlns:a16="http://schemas.microsoft.com/office/drawing/2014/main" id="{0C3F07FC-65EE-1545-8301-F2A2293AA486}"/>
              </a:ext>
            </a:extLst>
          </p:cNvPr>
          <p:cNvSpPr txBox="1">
            <a:spLocks/>
          </p:cNvSpPr>
          <p:nvPr/>
        </p:nvSpPr>
        <p:spPr>
          <a:xfrm>
            <a:off x="1055275" y="1510160"/>
            <a:ext cx="5662800"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r>
              <a:rPr lang="en-US" b="0" dirty="0"/>
              <a:t>Bayesian tests allow you to provide credible parameter values (in the form of a posterior distribution)</a:t>
            </a:r>
          </a:p>
          <a:p>
            <a:pPr algn="l"/>
            <a:endParaRPr lang="en-US" b="0" dirty="0"/>
          </a:p>
          <a:p>
            <a:pPr algn="l"/>
            <a:r>
              <a:rPr lang="en-US" b="0" dirty="0"/>
              <a:t>This allows you to make the decision about its value and meaning</a:t>
            </a:r>
          </a:p>
          <a:p>
            <a:pPr algn="l"/>
            <a:endParaRPr lang="en-US" b="0" dirty="0"/>
          </a:p>
          <a:p>
            <a:pPr algn="l"/>
            <a:r>
              <a:rPr lang="en-US" b="0" dirty="0"/>
              <a:t>It also by extension, allows you to assess evidence for the </a:t>
            </a:r>
            <a:r>
              <a:rPr lang="en-US" b="0" i="1" dirty="0"/>
              <a:t>null hypothesis </a:t>
            </a:r>
          </a:p>
        </p:txBody>
      </p:sp>
    </p:spTree>
    <p:extLst>
      <p:ext uri="{BB962C8B-B14F-4D97-AF65-F5344CB8AC3E}">
        <p14:creationId xmlns:p14="http://schemas.microsoft.com/office/powerpoint/2010/main" val="22551269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202"/>
        <p:cNvGrpSpPr/>
        <p:nvPr/>
      </p:nvGrpSpPr>
      <p:grpSpPr>
        <a:xfrm>
          <a:off x="0" y="0"/>
          <a:ext cx="0" cy="0"/>
          <a:chOff x="0" y="0"/>
          <a:chExt cx="0" cy="0"/>
        </a:xfrm>
      </p:grpSpPr>
      <p:sp>
        <p:nvSpPr>
          <p:cNvPr id="2205" name="Google Shape;2205;p60"/>
          <p:cNvSpPr txBox="1">
            <a:spLocks noGrp="1"/>
          </p:cNvSpPr>
          <p:nvPr>
            <p:ph type="title"/>
          </p:nvPr>
        </p:nvSpPr>
        <p:spPr>
          <a:xfrm>
            <a:off x="54864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dirty="0"/>
              <a:t>T</a:t>
            </a:r>
            <a:r>
              <a:rPr lang="en" dirty="0"/>
              <a:t>he BEST test</a:t>
            </a:r>
            <a:endParaRPr dirty="0"/>
          </a:p>
        </p:txBody>
      </p:sp>
      <p:sp>
        <p:nvSpPr>
          <p:cNvPr id="2217" name="Google Shape;2217;p60"/>
          <p:cNvSpPr/>
          <p:nvPr/>
        </p:nvSpPr>
        <p:spPr>
          <a:xfrm flipH="1">
            <a:off x="-634313" y="2754630"/>
            <a:ext cx="2319314" cy="3057335"/>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6" name="Google Shape;2226;p60"/>
          <p:cNvGrpSpPr/>
          <p:nvPr/>
        </p:nvGrpSpPr>
        <p:grpSpPr>
          <a:xfrm flipH="1">
            <a:off x="-178925" y="4356350"/>
            <a:ext cx="1234200" cy="1067400"/>
            <a:chOff x="7909800" y="4218925"/>
            <a:chExt cx="1234200" cy="1067400"/>
          </a:xfrm>
        </p:grpSpPr>
        <p:sp>
          <p:nvSpPr>
            <p:cNvPr id="2227" name="Google Shape;2227;p60"/>
            <p:cNvSpPr/>
            <p:nvPr/>
          </p:nvSpPr>
          <p:spPr>
            <a:xfrm>
              <a:off x="8209800" y="4352125"/>
              <a:ext cx="934200" cy="9342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0"/>
            <p:cNvSpPr/>
            <p:nvPr/>
          </p:nvSpPr>
          <p:spPr>
            <a:xfrm>
              <a:off x="7909800" y="4218925"/>
              <a:ext cx="300000" cy="3000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 Placeholder 2">
            <a:extLst>
              <a:ext uri="{FF2B5EF4-FFF2-40B4-BE49-F238E27FC236}">
                <a16:creationId xmlns:a16="http://schemas.microsoft.com/office/drawing/2014/main" id="{0C3F07FC-65EE-1545-8301-F2A2293AA486}"/>
              </a:ext>
            </a:extLst>
          </p:cNvPr>
          <p:cNvSpPr txBox="1">
            <a:spLocks/>
          </p:cNvSpPr>
          <p:nvPr/>
        </p:nvSpPr>
        <p:spPr>
          <a:xfrm>
            <a:off x="1055275" y="1302950"/>
            <a:ext cx="7055055"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r>
              <a:rPr lang="en-US" b="0" dirty="0"/>
              <a:t>“</a:t>
            </a:r>
            <a:r>
              <a:rPr lang="en-CA" dirty="0"/>
              <a:t>In Bayesian estimation, we reallocate belief toward the parameter values that are consistent with the data and away from parameter values that are inconsistent with the data. ”</a:t>
            </a:r>
          </a:p>
        </p:txBody>
      </p:sp>
    </p:spTree>
    <p:extLst>
      <p:ext uri="{BB962C8B-B14F-4D97-AF65-F5344CB8AC3E}">
        <p14:creationId xmlns:p14="http://schemas.microsoft.com/office/powerpoint/2010/main" val="27256918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02"/>
        <p:cNvGrpSpPr/>
        <p:nvPr/>
      </p:nvGrpSpPr>
      <p:grpSpPr>
        <a:xfrm>
          <a:off x="0" y="0"/>
          <a:ext cx="0" cy="0"/>
          <a:chOff x="0" y="0"/>
          <a:chExt cx="0" cy="0"/>
        </a:xfrm>
      </p:grpSpPr>
      <p:sp>
        <p:nvSpPr>
          <p:cNvPr id="2205" name="Google Shape;2205;p60"/>
          <p:cNvSpPr txBox="1">
            <a:spLocks noGrp="1"/>
          </p:cNvSpPr>
          <p:nvPr>
            <p:ph type="title"/>
          </p:nvPr>
        </p:nvSpPr>
        <p:spPr>
          <a:xfrm>
            <a:off x="54864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dirty="0"/>
              <a:t>T</a:t>
            </a:r>
            <a:r>
              <a:rPr lang="en" dirty="0"/>
              <a:t>he BEST test</a:t>
            </a:r>
            <a:endParaRPr dirty="0"/>
          </a:p>
        </p:txBody>
      </p:sp>
      <p:sp>
        <p:nvSpPr>
          <p:cNvPr id="2217" name="Google Shape;2217;p60"/>
          <p:cNvSpPr/>
          <p:nvPr/>
        </p:nvSpPr>
        <p:spPr>
          <a:xfrm flipH="1">
            <a:off x="-634313" y="2754630"/>
            <a:ext cx="2319314" cy="3057335"/>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6" name="Google Shape;2226;p60"/>
          <p:cNvGrpSpPr/>
          <p:nvPr/>
        </p:nvGrpSpPr>
        <p:grpSpPr>
          <a:xfrm flipH="1">
            <a:off x="-178925" y="4356350"/>
            <a:ext cx="1234200" cy="1067400"/>
            <a:chOff x="7909800" y="4218925"/>
            <a:chExt cx="1234200" cy="1067400"/>
          </a:xfrm>
        </p:grpSpPr>
        <p:sp>
          <p:nvSpPr>
            <p:cNvPr id="2227" name="Google Shape;2227;p60"/>
            <p:cNvSpPr/>
            <p:nvPr/>
          </p:nvSpPr>
          <p:spPr>
            <a:xfrm>
              <a:off x="8209800" y="4352125"/>
              <a:ext cx="934200" cy="9342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0"/>
            <p:cNvSpPr/>
            <p:nvPr/>
          </p:nvSpPr>
          <p:spPr>
            <a:xfrm>
              <a:off x="7909800" y="4218925"/>
              <a:ext cx="300000" cy="3000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mc:Choice xmlns:a14="http://schemas.microsoft.com/office/drawing/2010/main" Requires="a14">
          <p:sp>
            <p:nvSpPr>
              <p:cNvPr id="11" name="Text Placeholder 2">
                <a:extLst>
                  <a:ext uri="{FF2B5EF4-FFF2-40B4-BE49-F238E27FC236}">
                    <a16:creationId xmlns:a16="http://schemas.microsoft.com/office/drawing/2014/main" id="{0C3F07FC-65EE-1545-8301-F2A2293AA486}"/>
                  </a:ext>
                </a:extLst>
              </p:cNvPr>
              <p:cNvSpPr txBox="1">
                <a:spLocks/>
              </p:cNvSpPr>
              <p:nvPr/>
            </p:nvSpPr>
            <p:spPr>
              <a:xfrm>
                <a:off x="1055275" y="1510160"/>
                <a:ext cx="5662800"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r>
                  <a:rPr lang="en-US" b="0" dirty="0"/>
                  <a:t>In a two-group t-test we have 4 parameters to estimate: </a:t>
                </a:r>
              </a:p>
              <a:p>
                <a:pPr algn="l"/>
                <a:r>
                  <a:rPr lang="en-US" b="0" i="1"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a:latin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rPr>
                      <m:t>,  </m:t>
                    </m:r>
                    <m:sSub>
                      <m:sSubPr>
                        <m:ctrlPr>
                          <a:rPr lang="en-US" b="0"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a:latin typeface="Cambria Math" panose="02040503050406030204" pitchFamily="18" charset="0"/>
                          </a:rPr>
                          <m:t>1</m:t>
                        </m:r>
                      </m:sub>
                    </m:sSub>
                    <m:r>
                      <a:rPr lang="en-US" b="0" i="1" smtClean="0">
                        <a:latin typeface="Cambria Math" panose="02040503050406030204" pitchFamily="18" charset="0"/>
                      </a:rPr>
                      <m:t>,  </m:t>
                    </m:r>
                    <m:sSub>
                      <m:sSubPr>
                        <m:ctrlPr>
                          <a:rPr lang="en-US" b="0" i="1">
                            <a:latin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2</m:t>
                        </m:r>
                      </m:sub>
                    </m:sSub>
                  </m:oMath>
                </a14:m>
                <a:endParaRPr lang="en-US" b="0" i="1" dirty="0"/>
              </a:p>
              <a:p>
                <a:pPr algn="l"/>
                <a:endParaRPr lang="en-US" b="0" dirty="0"/>
              </a:p>
              <a:p>
                <a:pPr algn="l"/>
                <a:r>
                  <a:rPr lang="en-US" b="0" dirty="0"/>
                  <a:t>We want to estimate the mean difference and the difference between the standard deviation difference </a:t>
                </a:r>
              </a:p>
            </p:txBody>
          </p:sp>
        </mc:Choice>
        <mc:Fallback>
          <p:sp>
            <p:nvSpPr>
              <p:cNvPr id="11" name="Text Placeholder 2">
                <a:extLst>
                  <a:ext uri="{FF2B5EF4-FFF2-40B4-BE49-F238E27FC236}">
                    <a16:creationId xmlns:a16="http://schemas.microsoft.com/office/drawing/2014/main" id="{0C3F07FC-65EE-1545-8301-F2A2293AA486}"/>
                  </a:ext>
                </a:extLst>
              </p:cNvPr>
              <p:cNvSpPr txBox="1">
                <a:spLocks noRot="1" noChangeAspect="1" noMove="1" noResize="1" noEditPoints="1" noAdjustHandles="1" noChangeArrowheads="1" noChangeShapeType="1" noTextEdit="1"/>
              </p:cNvSpPr>
              <p:nvPr/>
            </p:nvSpPr>
            <p:spPr>
              <a:xfrm>
                <a:off x="1055275" y="1510160"/>
                <a:ext cx="5662800" cy="2286000"/>
              </a:xfrm>
              <a:prstGeom prst="rect">
                <a:avLst/>
              </a:prstGeom>
              <a:blipFill>
                <a:blip r:embed="rId3"/>
                <a:stretch>
                  <a:fillRect t="-552" r="-897" b="-331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0955731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202"/>
        <p:cNvGrpSpPr/>
        <p:nvPr/>
      </p:nvGrpSpPr>
      <p:grpSpPr>
        <a:xfrm>
          <a:off x="0" y="0"/>
          <a:ext cx="0" cy="0"/>
          <a:chOff x="0" y="0"/>
          <a:chExt cx="0" cy="0"/>
        </a:xfrm>
      </p:grpSpPr>
      <p:sp>
        <p:nvSpPr>
          <p:cNvPr id="2205" name="Google Shape;2205;p60"/>
          <p:cNvSpPr txBox="1">
            <a:spLocks noGrp="1"/>
          </p:cNvSpPr>
          <p:nvPr>
            <p:ph type="title"/>
          </p:nvPr>
        </p:nvSpPr>
        <p:spPr>
          <a:xfrm>
            <a:off x="54864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dirty="0"/>
              <a:t>T</a:t>
            </a:r>
            <a:r>
              <a:rPr lang="en" dirty="0"/>
              <a:t>he BEST test</a:t>
            </a:r>
            <a:endParaRPr dirty="0"/>
          </a:p>
        </p:txBody>
      </p:sp>
      <p:sp>
        <p:nvSpPr>
          <p:cNvPr id="2217" name="Google Shape;2217;p60"/>
          <p:cNvSpPr/>
          <p:nvPr/>
        </p:nvSpPr>
        <p:spPr>
          <a:xfrm flipH="1">
            <a:off x="-634313" y="2754630"/>
            <a:ext cx="2319314" cy="3057335"/>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6" name="Google Shape;2226;p60"/>
          <p:cNvGrpSpPr/>
          <p:nvPr/>
        </p:nvGrpSpPr>
        <p:grpSpPr>
          <a:xfrm flipH="1">
            <a:off x="-178925" y="4356350"/>
            <a:ext cx="1234200" cy="1067400"/>
            <a:chOff x="7909800" y="4218925"/>
            <a:chExt cx="1234200" cy="1067400"/>
          </a:xfrm>
        </p:grpSpPr>
        <p:sp>
          <p:nvSpPr>
            <p:cNvPr id="2227" name="Google Shape;2227;p60"/>
            <p:cNvSpPr/>
            <p:nvPr/>
          </p:nvSpPr>
          <p:spPr>
            <a:xfrm>
              <a:off x="8209800" y="4352125"/>
              <a:ext cx="934200" cy="9342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0"/>
            <p:cNvSpPr/>
            <p:nvPr/>
          </p:nvSpPr>
          <p:spPr>
            <a:xfrm>
              <a:off x="7909800" y="4218925"/>
              <a:ext cx="300000" cy="3000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 Placeholder 2">
            <a:extLst>
              <a:ext uri="{FF2B5EF4-FFF2-40B4-BE49-F238E27FC236}">
                <a16:creationId xmlns:a16="http://schemas.microsoft.com/office/drawing/2014/main" id="{0C3F07FC-65EE-1545-8301-F2A2293AA486}"/>
              </a:ext>
            </a:extLst>
          </p:cNvPr>
          <p:cNvSpPr txBox="1">
            <a:spLocks/>
          </p:cNvSpPr>
          <p:nvPr/>
        </p:nvSpPr>
        <p:spPr>
          <a:xfrm>
            <a:off x="1055275" y="1510160"/>
            <a:ext cx="5662800"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endParaRPr lang="en-US" b="0" dirty="0"/>
          </a:p>
        </p:txBody>
      </p:sp>
      <p:pic>
        <p:nvPicPr>
          <p:cNvPr id="3" name="Picture 2" descr="Diagram&#10;&#10;Description automatically generated">
            <a:extLst>
              <a:ext uri="{FF2B5EF4-FFF2-40B4-BE49-F238E27FC236}">
                <a16:creationId xmlns:a16="http://schemas.microsoft.com/office/drawing/2014/main" id="{B5694CE8-5B46-ED40-8801-12218FF55629}"/>
              </a:ext>
            </a:extLst>
          </p:cNvPr>
          <p:cNvPicPr>
            <a:picLocks noChangeAspect="1"/>
          </p:cNvPicPr>
          <p:nvPr/>
        </p:nvPicPr>
        <p:blipFill>
          <a:blip r:embed="rId3"/>
          <a:stretch>
            <a:fillRect/>
          </a:stretch>
        </p:blipFill>
        <p:spPr>
          <a:xfrm>
            <a:off x="2059101" y="1146927"/>
            <a:ext cx="5019717" cy="3509423"/>
          </a:xfrm>
          <a:prstGeom prst="rect">
            <a:avLst/>
          </a:prstGeom>
        </p:spPr>
      </p:pic>
    </p:spTree>
    <p:extLst>
      <p:ext uri="{BB962C8B-B14F-4D97-AF65-F5344CB8AC3E}">
        <p14:creationId xmlns:p14="http://schemas.microsoft.com/office/powerpoint/2010/main" val="2441036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202"/>
        <p:cNvGrpSpPr/>
        <p:nvPr/>
      </p:nvGrpSpPr>
      <p:grpSpPr>
        <a:xfrm>
          <a:off x="0" y="0"/>
          <a:ext cx="0" cy="0"/>
          <a:chOff x="0" y="0"/>
          <a:chExt cx="0" cy="0"/>
        </a:xfrm>
      </p:grpSpPr>
      <p:sp>
        <p:nvSpPr>
          <p:cNvPr id="2205" name="Google Shape;2205;p60"/>
          <p:cNvSpPr txBox="1">
            <a:spLocks noGrp="1"/>
          </p:cNvSpPr>
          <p:nvPr>
            <p:ph type="title"/>
          </p:nvPr>
        </p:nvSpPr>
        <p:spPr>
          <a:xfrm>
            <a:off x="54864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dirty="0"/>
              <a:t>T</a:t>
            </a:r>
            <a:r>
              <a:rPr lang="en" dirty="0"/>
              <a:t>he BEST test</a:t>
            </a:r>
            <a:endParaRPr dirty="0"/>
          </a:p>
        </p:txBody>
      </p:sp>
      <p:sp>
        <p:nvSpPr>
          <p:cNvPr id="2217" name="Google Shape;2217;p60"/>
          <p:cNvSpPr/>
          <p:nvPr/>
        </p:nvSpPr>
        <p:spPr>
          <a:xfrm flipH="1">
            <a:off x="-634313" y="2754630"/>
            <a:ext cx="2319314" cy="3057335"/>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6" name="Google Shape;2226;p60"/>
          <p:cNvGrpSpPr/>
          <p:nvPr/>
        </p:nvGrpSpPr>
        <p:grpSpPr>
          <a:xfrm flipH="1">
            <a:off x="-178925" y="4356350"/>
            <a:ext cx="1234200" cy="1067400"/>
            <a:chOff x="7909800" y="4218925"/>
            <a:chExt cx="1234200" cy="1067400"/>
          </a:xfrm>
        </p:grpSpPr>
        <p:sp>
          <p:nvSpPr>
            <p:cNvPr id="2227" name="Google Shape;2227;p60"/>
            <p:cNvSpPr/>
            <p:nvPr/>
          </p:nvSpPr>
          <p:spPr>
            <a:xfrm>
              <a:off x="8209800" y="4352125"/>
              <a:ext cx="934200" cy="9342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0"/>
            <p:cNvSpPr/>
            <p:nvPr/>
          </p:nvSpPr>
          <p:spPr>
            <a:xfrm>
              <a:off x="7909800" y="4218925"/>
              <a:ext cx="300000" cy="3000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 Placeholder 2">
            <a:extLst>
              <a:ext uri="{FF2B5EF4-FFF2-40B4-BE49-F238E27FC236}">
                <a16:creationId xmlns:a16="http://schemas.microsoft.com/office/drawing/2014/main" id="{0C3F07FC-65EE-1545-8301-F2A2293AA486}"/>
              </a:ext>
            </a:extLst>
          </p:cNvPr>
          <p:cNvSpPr txBox="1">
            <a:spLocks/>
          </p:cNvSpPr>
          <p:nvPr/>
        </p:nvSpPr>
        <p:spPr>
          <a:xfrm>
            <a:off x="1055275" y="1510160"/>
            <a:ext cx="5662800"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endParaRPr lang="en-US" b="0" dirty="0"/>
          </a:p>
        </p:txBody>
      </p:sp>
      <p:pic>
        <p:nvPicPr>
          <p:cNvPr id="3" name="Picture 2" descr="Diagram&#10;&#10;Description automatically generated">
            <a:extLst>
              <a:ext uri="{FF2B5EF4-FFF2-40B4-BE49-F238E27FC236}">
                <a16:creationId xmlns:a16="http://schemas.microsoft.com/office/drawing/2014/main" id="{B5694CE8-5B46-ED40-8801-12218FF55629}"/>
              </a:ext>
            </a:extLst>
          </p:cNvPr>
          <p:cNvPicPr>
            <a:picLocks noChangeAspect="1"/>
          </p:cNvPicPr>
          <p:nvPr/>
        </p:nvPicPr>
        <p:blipFill>
          <a:blip r:embed="rId3"/>
          <a:stretch>
            <a:fillRect/>
          </a:stretch>
        </p:blipFill>
        <p:spPr>
          <a:xfrm>
            <a:off x="2059101" y="1146927"/>
            <a:ext cx="5019717" cy="3509423"/>
          </a:xfrm>
          <a:prstGeom prst="rect">
            <a:avLst/>
          </a:prstGeom>
        </p:spPr>
      </p:pic>
      <p:sp>
        <p:nvSpPr>
          <p:cNvPr id="9" name="Google Shape;2205;p60">
            <a:extLst>
              <a:ext uri="{FF2B5EF4-FFF2-40B4-BE49-F238E27FC236}">
                <a16:creationId xmlns:a16="http://schemas.microsoft.com/office/drawing/2014/main" id="{98711E84-9E49-F14E-A27A-B3CD872C7BEF}"/>
              </a:ext>
            </a:extLst>
          </p:cNvPr>
          <p:cNvSpPr txBox="1">
            <a:spLocks/>
          </p:cNvSpPr>
          <p:nvPr/>
        </p:nvSpPr>
        <p:spPr>
          <a:xfrm>
            <a:off x="2576125" y="1774343"/>
            <a:ext cx="3816725" cy="1757633"/>
          </a:xfrm>
          <a:prstGeom prst="roundRect">
            <a:avLst/>
          </a:prstGeom>
          <a:solidFill>
            <a:srgbClr val="FDACAA">
              <a:alpha val="34902"/>
            </a:srgbClr>
          </a:solidFill>
          <a:ln>
            <a:solidFill>
              <a:schemeClr val="accent3"/>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Dosis"/>
              <a:buNone/>
              <a:defRPr sz="2800" b="1" i="0" u="none" strike="noStrike" cap="none">
                <a:solidFill>
                  <a:schemeClr val="accent1"/>
                </a:solidFill>
                <a:latin typeface="Space Mono"/>
                <a:ea typeface="Space Mono"/>
                <a:cs typeface="Space Mono"/>
                <a:sym typeface="Space Mono"/>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CA" dirty="0"/>
              <a:t>MCMC sample these 5 parameters</a:t>
            </a:r>
          </a:p>
        </p:txBody>
      </p:sp>
    </p:spTree>
    <p:extLst>
      <p:ext uri="{BB962C8B-B14F-4D97-AF65-F5344CB8AC3E}">
        <p14:creationId xmlns:p14="http://schemas.microsoft.com/office/powerpoint/2010/main" val="33828384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202"/>
        <p:cNvGrpSpPr/>
        <p:nvPr/>
      </p:nvGrpSpPr>
      <p:grpSpPr>
        <a:xfrm>
          <a:off x="0" y="0"/>
          <a:ext cx="0" cy="0"/>
          <a:chOff x="0" y="0"/>
          <a:chExt cx="0" cy="0"/>
        </a:xfrm>
      </p:grpSpPr>
      <p:sp>
        <p:nvSpPr>
          <p:cNvPr id="2205" name="Google Shape;2205;p60"/>
          <p:cNvSpPr txBox="1">
            <a:spLocks noGrp="1"/>
          </p:cNvSpPr>
          <p:nvPr>
            <p:ph type="title"/>
          </p:nvPr>
        </p:nvSpPr>
        <p:spPr>
          <a:xfrm>
            <a:off x="54864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dirty="0"/>
              <a:t>T</a:t>
            </a:r>
            <a:r>
              <a:rPr lang="en" dirty="0"/>
              <a:t>he BEST test</a:t>
            </a:r>
            <a:endParaRPr dirty="0"/>
          </a:p>
        </p:txBody>
      </p:sp>
      <p:sp>
        <p:nvSpPr>
          <p:cNvPr id="2217" name="Google Shape;2217;p60"/>
          <p:cNvSpPr/>
          <p:nvPr/>
        </p:nvSpPr>
        <p:spPr>
          <a:xfrm flipH="1">
            <a:off x="-634313" y="2754630"/>
            <a:ext cx="2319314" cy="3057335"/>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6" name="Google Shape;2226;p60"/>
          <p:cNvGrpSpPr/>
          <p:nvPr/>
        </p:nvGrpSpPr>
        <p:grpSpPr>
          <a:xfrm flipH="1">
            <a:off x="-178925" y="4356350"/>
            <a:ext cx="1234200" cy="1067400"/>
            <a:chOff x="7909800" y="4218925"/>
            <a:chExt cx="1234200" cy="1067400"/>
          </a:xfrm>
        </p:grpSpPr>
        <p:sp>
          <p:nvSpPr>
            <p:cNvPr id="2227" name="Google Shape;2227;p60"/>
            <p:cNvSpPr/>
            <p:nvPr/>
          </p:nvSpPr>
          <p:spPr>
            <a:xfrm>
              <a:off x="8209800" y="4352125"/>
              <a:ext cx="934200" cy="9342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0"/>
            <p:cNvSpPr/>
            <p:nvPr/>
          </p:nvSpPr>
          <p:spPr>
            <a:xfrm>
              <a:off x="7909800" y="4218925"/>
              <a:ext cx="300000" cy="3000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 Placeholder 2">
            <a:extLst>
              <a:ext uri="{FF2B5EF4-FFF2-40B4-BE49-F238E27FC236}">
                <a16:creationId xmlns:a16="http://schemas.microsoft.com/office/drawing/2014/main" id="{0C3F07FC-65EE-1545-8301-F2A2293AA486}"/>
              </a:ext>
            </a:extLst>
          </p:cNvPr>
          <p:cNvSpPr txBox="1">
            <a:spLocks/>
          </p:cNvSpPr>
          <p:nvPr/>
        </p:nvSpPr>
        <p:spPr>
          <a:xfrm>
            <a:off x="1055275" y="1510160"/>
            <a:ext cx="7118666"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r>
              <a:rPr lang="en-US" b="0" dirty="0"/>
              <a:t>BEST package implements the Bayesian t-test returning the posteriors of each of the parameters of interest and their HDI</a:t>
            </a:r>
          </a:p>
          <a:p>
            <a:pPr algn="l"/>
            <a:endParaRPr lang="en-US" b="0" dirty="0"/>
          </a:p>
          <a:p>
            <a:pPr algn="l"/>
            <a:r>
              <a:rPr lang="en-US" b="0" dirty="0"/>
              <a:t>See code for examples</a:t>
            </a:r>
          </a:p>
        </p:txBody>
      </p:sp>
    </p:spTree>
    <p:extLst>
      <p:ext uri="{BB962C8B-B14F-4D97-AF65-F5344CB8AC3E}">
        <p14:creationId xmlns:p14="http://schemas.microsoft.com/office/powerpoint/2010/main" val="41562749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202"/>
        <p:cNvGrpSpPr/>
        <p:nvPr/>
      </p:nvGrpSpPr>
      <p:grpSpPr>
        <a:xfrm>
          <a:off x="0" y="0"/>
          <a:ext cx="0" cy="0"/>
          <a:chOff x="0" y="0"/>
          <a:chExt cx="0" cy="0"/>
        </a:xfrm>
      </p:grpSpPr>
      <p:sp>
        <p:nvSpPr>
          <p:cNvPr id="2205" name="Google Shape;2205;p60"/>
          <p:cNvSpPr txBox="1">
            <a:spLocks noGrp="1"/>
          </p:cNvSpPr>
          <p:nvPr>
            <p:ph type="title"/>
          </p:nvPr>
        </p:nvSpPr>
        <p:spPr>
          <a:xfrm>
            <a:off x="54864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dirty="0"/>
              <a:t>Highest Density Interval</a:t>
            </a:r>
            <a:endParaRPr dirty="0"/>
          </a:p>
        </p:txBody>
      </p:sp>
      <p:sp>
        <p:nvSpPr>
          <p:cNvPr id="2217" name="Google Shape;2217;p60"/>
          <p:cNvSpPr/>
          <p:nvPr/>
        </p:nvSpPr>
        <p:spPr>
          <a:xfrm flipH="1">
            <a:off x="-954353" y="2548108"/>
            <a:ext cx="2319314" cy="3057335"/>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6" name="Google Shape;2226;p60"/>
          <p:cNvGrpSpPr/>
          <p:nvPr/>
        </p:nvGrpSpPr>
        <p:grpSpPr>
          <a:xfrm flipH="1">
            <a:off x="-178925" y="4356350"/>
            <a:ext cx="1234200" cy="1067400"/>
            <a:chOff x="7909800" y="4218925"/>
            <a:chExt cx="1234200" cy="1067400"/>
          </a:xfrm>
        </p:grpSpPr>
        <p:sp>
          <p:nvSpPr>
            <p:cNvPr id="2227" name="Google Shape;2227;p60"/>
            <p:cNvSpPr/>
            <p:nvPr/>
          </p:nvSpPr>
          <p:spPr>
            <a:xfrm>
              <a:off x="8209800" y="4352125"/>
              <a:ext cx="934200" cy="9342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0"/>
            <p:cNvSpPr/>
            <p:nvPr/>
          </p:nvSpPr>
          <p:spPr>
            <a:xfrm>
              <a:off x="7909800" y="4218925"/>
              <a:ext cx="300000" cy="3000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 Placeholder 2">
            <a:extLst>
              <a:ext uri="{FF2B5EF4-FFF2-40B4-BE49-F238E27FC236}">
                <a16:creationId xmlns:a16="http://schemas.microsoft.com/office/drawing/2014/main" id="{0C3F07FC-65EE-1545-8301-F2A2293AA486}"/>
              </a:ext>
            </a:extLst>
          </p:cNvPr>
          <p:cNvSpPr txBox="1">
            <a:spLocks/>
          </p:cNvSpPr>
          <p:nvPr/>
        </p:nvSpPr>
        <p:spPr>
          <a:xfrm>
            <a:off x="1055275" y="1805158"/>
            <a:ext cx="7118666"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r>
              <a:rPr lang="en-US" b="0" dirty="0"/>
              <a:t>95% HDI or 95% credible interval provides us with a range where our parameter is likely to exist </a:t>
            </a:r>
          </a:p>
          <a:p>
            <a:pPr algn="l"/>
            <a:endParaRPr lang="en-US" b="0" dirty="0"/>
          </a:p>
          <a:p>
            <a:pPr algn="l"/>
            <a:r>
              <a:rPr lang="en-US" b="0" dirty="0"/>
              <a:t>It represents the region of a parameter distribution with the highest probability density</a:t>
            </a:r>
          </a:p>
          <a:p>
            <a:pPr algn="l"/>
            <a:endParaRPr lang="en-US" b="0" dirty="0"/>
          </a:p>
          <a:p>
            <a:pPr algn="l"/>
            <a:r>
              <a:rPr lang="en-CA" dirty="0"/>
              <a:t>“the 95% most credible values of the parameter.” </a:t>
            </a:r>
          </a:p>
          <a:p>
            <a:pPr algn="l"/>
            <a:endParaRPr lang="en-CA" b="0" dirty="0"/>
          </a:p>
          <a:p>
            <a:pPr algn="l"/>
            <a:r>
              <a:rPr lang="en-CA" b="0" dirty="0"/>
              <a:t>Can be used in making decisions (i.e., like a </a:t>
            </a:r>
            <a:r>
              <a:rPr lang="en-CA" b="0" i="1" dirty="0"/>
              <a:t>p</a:t>
            </a:r>
            <a:r>
              <a:rPr lang="en-CA" b="0" dirty="0"/>
              <a:t> value in frequentist stats)</a:t>
            </a:r>
            <a:endParaRPr lang="en-US" b="0" dirty="0"/>
          </a:p>
        </p:txBody>
      </p:sp>
    </p:spTree>
    <p:extLst>
      <p:ext uri="{BB962C8B-B14F-4D97-AF65-F5344CB8AC3E}">
        <p14:creationId xmlns:p14="http://schemas.microsoft.com/office/powerpoint/2010/main" val="23082757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202"/>
        <p:cNvGrpSpPr/>
        <p:nvPr/>
      </p:nvGrpSpPr>
      <p:grpSpPr>
        <a:xfrm>
          <a:off x="0" y="0"/>
          <a:ext cx="0" cy="0"/>
          <a:chOff x="0" y="0"/>
          <a:chExt cx="0" cy="0"/>
        </a:xfrm>
      </p:grpSpPr>
      <p:sp>
        <p:nvSpPr>
          <p:cNvPr id="2205" name="Google Shape;2205;p60"/>
          <p:cNvSpPr txBox="1">
            <a:spLocks noGrp="1"/>
          </p:cNvSpPr>
          <p:nvPr>
            <p:ph type="title"/>
          </p:nvPr>
        </p:nvSpPr>
        <p:spPr>
          <a:xfrm>
            <a:off x="127341" y="549542"/>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dirty="0"/>
              <a:t>Region of Practical Equivalence </a:t>
            </a:r>
            <a:endParaRPr dirty="0"/>
          </a:p>
        </p:txBody>
      </p:sp>
      <p:sp>
        <p:nvSpPr>
          <p:cNvPr id="2217" name="Google Shape;2217;p60"/>
          <p:cNvSpPr/>
          <p:nvPr/>
        </p:nvSpPr>
        <p:spPr>
          <a:xfrm flipH="1">
            <a:off x="-954353" y="2548108"/>
            <a:ext cx="2319314" cy="3057335"/>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6" name="Google Shape;2226;p60"/>
          <p:cNvGrpSpPr/>
          <p:nvPr/>
        </p:nvGrpSpPr>
        <p:grpSpPr>
          <a:xfrm flipH="1">
            <a:off x="-178925" y="4356350"/>
            <a:ext cx="1234200" cy="1067400"/>
            <a:chOff x="7909800" y="4218925"/>
            <a:chExt cx="1234200" cy="1067400"/>
          </a:xfrm>
        </p:grpSpPr>
        <p:sp>
          <p:nvSpPr>
            <p:cNvPr id="2227" name="Google Shape;2227;p60"/>
            <p:cNvSpPr/>
            <p:nvPr/>
          </p:nvSpPr>
          <p:spPr>
            <a:xfrm>
              <a:off x="8209800" y="4352125"/>
              <a:ext cx="934200" cy="9342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0"/>
            <p:cNvSpPr/>
            <p:nvPr/>
          </p:nvSpPr>
          <p:spPr>
            <a:xfrm>
              <a:off x="7909800" y="4218925"/>
              <a:ext cx="300000" cy="3000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 Placeholder 2">
            <a:extLst>
              <a:ext uri="{FF2B5EF4-FFF2-40B4-BE49-F238E27FC236}">
                <a16:creationId xmlns:a16="http://schemas.microsoft.com/office/drawing/2014/main" id="{0C3F07FC-65EE-1545-8301-F2A2293AA486}"/>
              </a:ext>
            </a:extLst>
          </p:cNvPr>
          <p:cNvSpPr txBox="1">
            <a:spLocks/>
          </p:cNvSpPr>
          <p:nvPr/>
        </p:nvSpPr>
        <p:spPr>
          <a:xfrm>
            <a:off x="1055275" y="1805158"/>
            <a:ext cx="7118666"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r>
              <a:rPr lang="en-US" b="0" dirty="0"/>
              <a:t>ROPE intervals allow us to make decisions based on the posteriors and even accept the null</a:t>
            </a:r>
          </a:p>
          <a:p>
            <a:pPr algn="l"/>
            <a:endParaRPr lang="en-US" b="0" dirty="0"/>
          </a:p>
          <a:p>
            <a:pPr algn="l"/>
            <a:r>
              <a:rPr lang="en-US" b="0" dirty="0"/>
              <a:t>ROPE is a range of parameter values that are equivalent to the null (e.g., practically zero)</a:t>
            </a:r>
          </a:p>
          <a:p>
            <a:pPr algn="l"/>
            <a:endParaRPr lang="en-US" b="0" dirty="0"/>
          </a:p>
          <a:p>
            <a:pPr algn="l"/>
            <a:r>
              <a:rPr lang="en-US" b="0" dirty="0"/>
              <a:t>Should be specified BEFORE you look at your data</a:t>
            </a:r>
          </a:p>
          <a:p>
            <a:pPr algn="l"/>
            <a:endParaRPr lang="en-US" b="0" dirty="0"/>
          </a:p>
          <a:p>
            <a:pPr algn="l"/>
            <a:endParaRPr lang="en-US" b="0" dirty="0"/>
          </a:p>
        </p:txBody>
      </p:sp>
    </p:spTree>
    <p:extLst>
      <p:ext uri="{BB962C8B-B14F-4D97-AF65-F5344CB8AC3E}">
        <p14:creationId xmlns:p14="http://schemas.microsoft.com/office/powerpoint/2010/main" val="27315228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202"/>
        <p:cNvGrpSpPr/>
        <p:nvPr/>
      </p:nvGrpSpPr>
      <p:grpSpPr>
        <a:xfrm>
          <a:off x="0" y="0"/>
          <a:ext cx="0" cy="0"/>
          <a:chOff x="0" y="0"/>
          <a:chExt cx="0" cy="0"/>
        </a:xfrm>
      </p:grpSpPr>
      <p:sp>
        <p:nvSpPr>
          <p:cNvPr id="2205" name="Google Shape;2205;p60"/>
          <p:cNvSpPr txBox="1">
            <a:spLocks noGrp="1"/>
          </p:cNvSpPr>
          <p:nvPr>
            <p:ph type="title"/>
          </p:nvPr>
        </p:nvSpPr>
        <p:spPr>
          <a:xfrm>
            <a:off x="127341" y="549542"/>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dirty="0"/>
              <a:t>Region of Practical Equivalence </a:t>
            </a:r>
            <a:endParaRPr dirty="0"/>
          </a:p>
        </p:txBody>
      </p:sp>
      <p:sp>
        <p:nvSpPr>
          <p:cNvPr id="2217" name="Google Shape;2217;p60"/>
          <p:cNvSpPr/>
          <p:nvPr/>
        </p:nvSpPr>
        <p:spPr>
          <a:xfrm flipH="1">
            <a:off x="-954353" y="2548108"/>
            <a:ext cx="2319314" cy="3057335"/>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6" name="Google Shape;2226;p60"/>
          <p:cNvGrpSpPr/>
          <p:nvPr/>
        </p:nvGrpSpPr>
        <p:grpSpPr>
          <a:xfrm flipH="1">
            <a:off x="-178925" y="4356350"/>
            <a:ext cx="1234200" cy="1067400"/>
            <a:chOff x="7909800" y="4218925"/>
            <a:chExt cx="1234200" cy="1067400"/>
          </a:xfrm>
        </p:grpSpPr>
        <p:sp>
          <p:nvSpPr>
            <p:cNvPr id="2227" name="Google Shape;2227;p60"/>
            <p:cNvSpPr/>
            <p:nvPr/>
          </p:nvSpPr>
          <p:spPr>
            <a:xfrm>
              <a:off x="8209800" y="4352125"/>
              <a:ext cx="934200" cy="9342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0"/>
            <p:cNvSpPr/>
            <p:nvPr/>
          </p:nvSpPr>
          <p:spPr>
            <a:xfrm>
              <a:off x="7909800" y="4218925"/>
              <a:ext cx="300000" cy="3000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 Placeholder 2">
            <a:extLst>
              <a:ext uri="{FF2B5EF4-FFF2-40B4-BE49-F238E27FC236}">
                <a16:creationId xmlns:a16="http://schemas.microsoft.com/office/drawing/2014/main" id="{0C3F07FC-65EE-1545-8301-F2A2293AA486}"/>
              </a:ext>
            </a:extLst>
          </p:cNvPr>
          <p:cNvSpPr txBox="1">
            <a:spLocks/>
          </p:cNvSpPr>
          <p:nvPr/>
        </p:nvSpPr>
        <p:spPr>
          <a:xfrm>
            <a:off x="1055275" y="1805158"/>
            <a:ext cx="7118666"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r>
              <a:rPr lang="en-US" b="0" dirty="0"/>
              <a:t>ROPE HDI decisions allow you to accept or reject the null based on posterior estimates</a:t>
            </a:r>
          </a:p>
          <a:p>
            <a:pPr algn="l"/>
            <a:endParaRPr lang="en-US" b="0" dirty="0"/>
          </a:p>
          <a:p>
            <a:pPr algn="l"/>
            <a:r>
              <a:rPr lang="en-US" b="0" dirty="0"/>
              <a:t>If the parameter HDI falls COMPLETELY in the ROPE then accept the null</a:t>
            </a:r>
          </a:p>
          <a:p>
            <a:pPr algn="l"/>
            <a:endParaRPr lang="en-US" b="0" dirty="0"/>
          </a:p>
          <a:p>
            <a:pPr algn="l"/>
            <a:r>
              <a:rPr lang="en-US" b="0" dirty="0"/>
              <a:t>If the parameter HDI falls COMPLETELY outside the ROPE then reject the null</a:t>
            </a:r>
          </a:p>
          <a:p>
            <a:pPr algn="l"/>
            <a:endParaRPr lang="en-US" b="0" dirty="0"/>
          </a:p>
          <a:p>
            <a:pPr algn="l"/>
            <a:endParaRPr lang="en-US" b="0" dirty="0"/>
          </a:p>
        </p:txBody>
      </p:sp>
    </p:spTree>
    <p:extLst>
      <p:ext uri="{BB962C8B-B14F-4D97-AF65-F5344CB8AC3E}">
        <p14:creationId xmlns:p14="http://schemas.microsoft.com/office/powerpoint/2010/main" val="3412582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202"/>
        <p:cNvGrpSpPr/>
        <p:nvPr/>
      </p:nvGrpSpPr>
      <p:grpSpPr>
        <a:xfrm>
          <a:off x="0" y="0"/>
          <a:ext cx="0" cy="0"/>
          <a:chOff x="0" y="0"/>
          <a:chExt cx="0" cy="0"/>
        </a:xfrm>
      </p:grpSpPr>
      <p:sp>
        <p:nvSpPr>
          <p:cNvPr id="2205" name="Google Shape;2205;p60"/>
          <p:cNvSpPr txBox="1">
            <a:spLocks noGrp="1"/>
          </p:cNvSpPr>
          <p:nvPr>
            <p:ph type="title"/>
          </p:nvPr>
        </p:nvSpPr>
        <p:spPr>
          <a:xfrm>
            <a:off x="127341" y="549542"/>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dirty="0"/>
              <a:t>Region of Practical Equivalence </a:t>
            </a:r>
            <a:endParaRPr dirty="0"/>
          </a:p>
        </p:txBody>
      </p:sp>
      <p:sp>
        <p:nvSpPr>
          <p:cNvPr id="2217" name="Google Shape;2217;p60"/>
          <p:cNvSpPr/>
          <p:nvPr/>
        </p:nvSpPr>
        <p:spPr>
          <a:xfrm flipH="1">
            <a:off x="-954353" y="2548108"/>
            <a:ext cx="2319314" cy="3057335"/>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6" name="Google Shape;2226;p60"/>
          <p:cNvGrpSpPr/>
          <p:nvPr/>
        </p:nvGrpSpPr>
        <p:grpSpPr>
          <a:xfrm flipH="1">
            <a:off x="-178925" y="4356350"/>
            <a:ext cx="1234200" cy="1067400"/>
            <a:chOff x="7909800" y="4218925"/>
            <a:chExt cx="1234200" cy="1067400"/>
          </a:xfrm>
        </p:grpSpPr>
        <p:sp>
          <p:nvSpPr>
            <p:cNvPr id="2227" name="Google Shape;2227;p60"/>
            <p:cNvSpPr/>
            <p:nvPr/>
          </p:nvSpPr>
          <p:spPr>
            <a:xfrm>
              <a:off x="8209800" y="4352125"/>
              <a:ext cx="934200" cy="9342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0"/>
            <p:cNvSpPr/>
            <p:nvPr/>
          </p:nvSpPr>
          <p:spPr>
            <a:xfrm>
              <a:off x="7909800" y="4218925"/>
              <a:ext cx="300000" cy="3000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 Placeholder 2">
            <a:extLst>
              <a:ext uri="{FF2B5EF4-FFF2-40B4-BE49-F238E27FC236}">
                <a16:creationId xmlns:a16="http://schemas.microsoft.com/office/drawing/2014/main" id="{0C3F07FC-65EE-1545-8301-F2A2293AA486}"/>
              </a:ext>
            </a:extLst>
          </p:cNvPr>
          <p:cNvSpPr txBox="1">
            <a:spLocks/>
          </p:cNvSpPr>
          <p:nvPr/>
        </p:nvSpPr>
        <p:spPr>
          <a:xfrm>
            <a:off x="1055275" y="1805158"/>
            <a:ext cx="7118666"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r>
              <a:rPr lang="en-US" b="0" dirty="0"/>
              <a:t>Binary decisions can be a slippery slope:</a:t>
            </a:r>
          </a:p>
          <a:p>
            <a:pPr algn="l"/>
            <a:r>
              <a:rPr lang="en-US" b="0" dirty="0"/>
              <a:t>	They ignore the distribution of the data and the confidence (i.e., how narrow the HDI is) in an estimate </a:t>
            </a:r>
          </a:p>
          <a:p>
            <a:pPr algn="l"/>
            <a:endParaRPr lang="en-US" b="0" dirty="0"/>
          </a:p>
          <a:p>
            <a:pPr algn="l"/>
            <a:r>
              <a:rPr lang="en-US" b="0" dirty="0"/>
              <a:t>	They also lead to black and white thinking, when the principle of Bayes stats is to quantify changes in BELIEF </a:t>
            </a:r>
          </a:p>
          <a:p>
            <a:pPr algn="l"/>
            <a:endParaRPr lang="en-US" b="0" dirty="0"/>
          </a:p>
          <a:p>
            <a:pPr algn="l"/>
            <a:endParaRPr lang="en-US" b="0" dirty="0"/>
          </a:p>
        </p:txBody>
      </p:sp>
    </p:spTree>
    <p:extLst>
      <p:ext uri="{BB962C8B-B14F-4D97-AF65-F5344CB8AC3E}">
        <p14:creationId xmlns:p14="http://schemas.microsoft.com/office/powerpoint/2010/main" val="1700204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dk2"/>
            </a:gs>
            <a:gs pos="100000">
              <a:schemeClr val="lt2"/>
            </a:gs>
          </a:gsLst>
          <a:lin ang="5400012" scaled="0"/>
        </a:gradFill>
        <a:effectLst/>
      </p:bgPr>
    </p:bg>
    <p:spTree>
      <p:nvGrpSpPr>
        <p:cNvPr id="1" name="Shape 1722"/>
        <p:cNvGrpSpPr/>
        <p:nvPr/>
      </p:nvGrpSpPr>
      <p:grpSpPr>
        <a:xfrm>
          <a:off x="0" y="0"/>
          <a:ext cx="0" cy="0"/>
          <a:chOff x="0" y="0"/>
          <a:chExt cx="0" cy="0"/>
        </a:xfrm>
      </p:grpSpPr>
      <p:sp>
        <p:nvSpPr>
          <p:cNvPr id="1738" name="Google Shape;1738;p42"/>
          <p:cNvSpPr txBox="1">
            <a:spLocks noGrp="1"/>
          </p:cNvSpPr>
          <p:nvPr>
            <p:ph type="title" idx="6"/>
          </p:nvPr>
        </p:nvSpPr>
        <p:spPr>
          <a:xfrm>
            <a:off x="54870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What’s in a probability?</a:t>
            </a:r>
            <a:endParaRPr dirty="0"/>
          </a:p>
        </p:txBody>
      </p:sp>
      <p:sp>
        <p:nvSpPr>
          <p:cNvPr id="46" name="Google Shape;1717;p41">
            <a:extLst>
              <a:ext uri="{FF2B5EF4-FFF2-40B4-BE49-F238E27FC236}">
                <a16:creationId xmlns:a16="http://schemas.microsoft.com/office/drawing/2014/main" id="{54542F1E-9299-ED40-98F5-0EC6BAAC5103}"/>
              </a:ext>
            </a:extLst>
          </p:cNvPr>
          <p:cNvSpPr txBox="1">
            <a:spLocks/>
          </p:cNvSpPr>
          <p:nvPr/>
        </p:nvSpPr>
        <p:spPr>
          <a:xfrm>
            <a:off x="713225" y="1153150"/>
            <a:ext cx="7717500" cy="1916053"/>
          </a:xfrm>
          <a:prstGeom prst="rect">
            <a:avLst/>
          </a:prstGeom>
          <a:noFill/>
          <a:ln>
            <a:noFill/>
          </a:ln>
          <a:effectLst>
            <a:outerShdw dist="19050" dir="5400000" algn="bl" rotWithShape="0">
              <a:schemeClr val="lt1">
                <a:alpha val="50000"/>
              </a:scheme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9pPr>
          </a:lstStyle>
          <a:p>
            <a:pPr marL="0" indent="0">
              <a:buSzPts val="1100"/>
            </a:pPr>
            <a:r>
              <a:rPr lang="en-US" sz="1400" b="0" dirty="0"/>
              <a:t>In frequentist statistics, probability is seen as the long run frequency of an event, parameters are treated as fixed while data are seen as random, and the interpretation of estimates rests on the assumption of repeated sampling which is almost never satisfied. </a:t>
            </a:r>
          </a:p>
          <a:p>
            <a:pPr marL="0" indent="0">
              <a:buSzPts val="1100"/>
            </a:pPr>
            <a:endParaRPr lang="en-US" sz="1400" b="0" dirty="0"/>
          </a:p>
          <a:p>
            <a:pPr marL="0" indent="0">
              <a:buSzPts val="1100"/>
            </a:pPr>
            <a:endParaRPr lang="en-US" sz="1400" b="0" dirty="0"/>
          </a:p>
          <a:p>
            <a:pPr marL="0" indent="0">
              <a:buSzPts val="1100"/>
            </a:pPr>
            <a:r>
              <a:rPr lang="en-US" sz="1400" b="0" dirty="0"/>
              <a:t>In Bayesian statistics, probability is seen as a degree of belief, data are treated as fixed while parameters are assigned distributions, and the result of an analysis is a posterior distribution (Jackman, 2009). </a:t>
            </a:r>
          </a:p>
          <a:p>
            <a:pPr marL="0" indent="0">
              <a:buSzPts val="1100"/>
            </a:pPr>
            <a:endParaRPr lang="en-US" sz="1400" b="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202"/>
        <p:cNvGrpSpPr/>
        <p:nvPr/>
      </p:nvGrpSpPr>
      <p:grpSpPr>
        <a:xfrm>
          <a:off x="0" y="0"/>
          <a:ext cx="0" cy="0"/>
          <a:chOff x="0" y="0"/>
          <a:chExt cx="0" cy="0"/>
        </a:xfrm>
      </p:grpSpPr>
      <p:sp>
        <p:nvSpPr>
          <p:cNvPr id="2205" name="Google Shape;2205;p60"/>
          <p:cNvSpPr txBox="1">
            <a:spLocks noGrp="1"/>
          </p:cNvSpPr>
          <p:nvPr>
            <p:ph type="title"/>
          </p:nvPr>
        </p:nvSpPr>
        <p:spPr>
          <a:xfrm>
            <a:off x="127341" y="549542"/>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dirty="0"/>
              <a:t>Region of Practical Equivalence </a:t>
            </a:r>
            <a:endParaRPr dirty="0"/>
          </a:p>
        </p:txBody>
      </p:sp>
      <p:sp>
        <p:nvSpPr>
          <p:cNvPr id="2217" name="Google Shape;2217;p60"/>
          <p:cNvSpPr/>
          <p:nvPr/>
        </p:nvSpPr>
        <p:spPr>
          <a:xfrm flipH="1">
            <a:off x="-954353" y="2548108"/>
            <a:ext cx="2319314" cy="3057335"/>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6" name="Google Shape;2226;p60"/>
          <p:cNvGrpSpPr/>
          <p:nvPr/>
        </p:nvGrpSpPr>
        <p:grpSpPr>
          <a:xfrm flipH="1">
            <a:off x="-178925" y="4356350"/>
            <a:ext cx="1234200" cy="1067400"/>
            <a:chOff x="7909800" y="4218925"/>
            <a:chExt cx="1234200" cy="1067400"/>
          </a:xfrm>
        </p:grpSpPr>
        <p:sp>
          <p:nvSpPr>
            <p:cNvPr id="2227" name="Google Shape;2227;p60"/>
            <p:cNvSpPr/>
            <p:nvPr/>
          </p:nvSpPr>
          <p:spPr>
            <a:xfrm>
              <a:off x="8209800" y="4352125"/>
              <a:ext cx="934200" cy="9342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0"/>
            <p:cNvSpPr/>
            <p:nvPr/>
          </p:nvSpPr>
          <p:spPr>
            <a:xfrm>
              <a:off x="7909800" y="4218925"/>
              <a:ext cx="300000" cy="3000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 Placeholder 2">
            <a:extLst>
              <a:ext uri="{FF2B5EF4-FFF2-40B4-BE49-F238E27FC236}">
                <a16:creationId xmlns:a16="http://schemas.microsoft.com/office/drawing/2014/main" id="{0C3F07FC-65EE-1545-8301-F2A2293AA486}"/>
              </a:ext>
            </a:extLst>
          </p:cNvPr>
          <p:cNvSpPr txBox="1">
            <a:spLocks/>
          </p:cNvSpPr>
          <p:nvPr/>
        </p:nvSpPr>
        <p:spPr>
          <a:xfrm>
            <a:off x="1055275" y="1805158"/>
            <a:ext cx="7118666"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r>
              <a:rPr lang="en-US" b="0" dirty="0"/>
              <a:t>“</a:t>
            </a:r>
            <a:r>
              <a:rPr lang="en-CA" dirty="0"/>
              <a:t>In other words, “accepting” a landmark value means that the parameter value is practically equivalent to the landmark value, not that the parameter value is the landmark value. </a:t>
            </a:r>
            <a:r>
              <a:rPr lang="en-US" b="0" dirty="0"/>
              <a:t>” </a:t>
            </a:r>
            <a:r>
              <a:rPr lang="en-CA" dirty="0" err="1"/>
              <a:t>Kruschke</a:t>
            </a:r>
            <a:r>
              <a:rPr lang="en-CA" dirty="0"/>
              <a:t>, 2018</a:t>
            </a:r>
          </a:p>
          <a:p>
            <a:pPr algn="l"/>
            <a:endParaRPr lang="en-CA" dirty="0"/>
          </a:p>
        </p:txBody>
      </p:sp>
    </p:spTree>
    <p:extLst>
      <p:ext uri="{BB962C8B-B14F-4D97-AF65-F5344CB8AC3E}">
        <p14:creationId xmlns:p14="http://schemas.microsoft.com/office/powerpoint/2010/main" val="5544875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202"/>
        <p:cNvGrpSpPr/>
        <p:nvPr/>
      </p:nvGrpSpPr>
      <p:grpSpPr>
        <a:xfrm>
          <a:off x="0" y="0"/>
          <a:ext cx="0" cy="0"/>
          <a:chOff x="0" y="0"/>
          <a:chExt cx="0" cy="0"/>
        </a:xfrm>
      </p:grpSpPr>
      <p:sp>
        <p:nvSpPr>
          <p:cNvPr id="2205" name="Google Shape;2205;p60"/>
          <p:cNvSpPr txBox="1">
            <a:spLocks noGrp="1"/>
          </p:cNvSpPr>
          <p:nvPr>
            <p:ph type="title"/>
          </p:nvPr>
        </p:nvSpPr>
        <p:spPr>
          <a:xfrm>
            <a:off x="127341" y="549542"/>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dirty="0"/>
              <a:t>Region of Practical Equivalence </a:t>
            </a:r>
            <a:endParaRPr dirty="0"/>
          </a:p>
        </p:txBody>
      </p:sp>
      <p:sp>
        <p:nvSpPr>
          <p:cNvPr id="2217" name="Google Shape;2217;p60"/>
          <p:cNvSpPr/>
          <p:nvPr/>
        </p:nvSpPr>
        <p:spPr>
          <a:xfrm flipH="1">
            <a:off x="-954353" y="2548108"/>
            <a:ext cx="2319314" cy="3057335"/>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6" name="Google Shape;2226;p60"/>
          <p:cNvGrpSpPr/>
          <p:nvPr/>
        </p:nvGrpSpPr>
        <p:grpSpPr>
          <a:xfrm flipH="1">
            <a:off x="-178925" y="4356350"/>
            <a:ext cx="1234200" cy="1067400"/>
            <a:chOff x="7909800" y="4218925"/>
            <a:chExt cx="1234200" cy="1067400"/>
          </a:xfrm>
        </p:grpSpPr>
        <p:sp>
          <p:nvSpPr>
            <p:cNvPr id="2227" name="Google Shape;2227;p60"/>
            <p:cNvSpPr/>
            <p:nvPr/>
          </p:nvSpPr>
          <p:spPr>
            <a:xfrm>
              <a:off x="8209800" y="4352125"/>
              <a:ext cx="934200" cy="9342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0"/>
            <p:cNvSpPr/>
            <p:nvPr/>
          </p:nvSpPr>
          <p:spPr>
            <a:xfrm>
              <a:off x="7909800" y="4218925"/>
              <a:ext cx="300000" cy="3000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 Placeholder 2">
            <a:extLst>
              <a:ext uri="{FF2B5EF4-FFF2-40B4-BE49-F238E27FC236}">
                <a16:creationId xmlns:a16="http://schemas.microsoft.com/office/drawing/2014/main" id="{0C3F07FC-65EE-1545-8301-F2A2293AA486}"/>
              </a:ext>
            </a:extLst>
          </p:cNvPr>
          <p:cNvSpPr txBox="1">
            <a:spLocks/>
          </p:cNvSpPr>
          <p:nvPr/>
        </p:nvSpPr>
        <p:spPr>
          <a:xfrm>
            <a:off x="1055275" y="1805158"/>
            <a:ext cx="7118666"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r>
              <a:rPr lang="en-US" b="0" dirty="0"/>
              <a:t>Beyond using Bayesian stats to make binary decisions like in frequentist stats, you estimate distributions of parameters</a:t>
            </a:r>
          </a:p>
          <a:p>
            <a:pPr algn="l"/>
            <a:endParaRPr lang="en-US" b="0" dirty="0"/>
          </a:p>
          <a:p>
            <a:pPr algn="l"/>
            <a:r>
              <a:rPr lang="en-US" b="0" dirty="0"/>
              <a:t>This means you can quantify the probability that your parameter values is above, below, or within, a specific range which may be helpful in some research questions (i.e., probability that a value is positive &lt;0)</a:t>
            </a:r>
          </a:p>
          <a:p>
            <a:pPr algn="l"/>
            <a:endParaRPr lang="en-US" b="0" dirty="0"/>
          </a:p>
          <a:p>
            <a:pPr algn="l"/>
            <a:endParaRPr lang="en-US" b="0" dirty="0"/>
          </a:p>
        </p:txBody>
      </p:sp>
    </p:spTree>
    <p:extLst>
      <p:ext uri="{BB962C8B-B14F-4D97-AF65-F5344CB8AC3E}">
        <p14:creationId xmlns:p14="http://schemas.microsoft.com/office/powerpoint/2010/main" val="13251505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94"/>
        <p:cNvGrpSpPr/>
        <p:nvPr/>
      </p:nvGrpSpPr>
      <p:grpSpPr>
        <a:xfrm>
          <a:off x="0" y="0"/>
          <a:ext cx="0" cy="0"/>
          <a:chOff x="0" y="0"/>
          <a:chExt cx="0" cy="0"/>
        </a:xfrm>
      </p:grpSpPr>
      <p:sp>
        <p:nvSpPr>
          <p:cNvPr id="2195" name="Google Shape;2195;p59"/>
          <p:cNvSpPr/>
          <p:nvPr/>
        </p:nvSpPr>
        <p:spPr>
          <a:xfrm>
            <a:off x="4023300" y="3240842"/>
            <a:ext cx="1097400" cy="1097400"/>
          </a:xfrm>
          <a:prstGeom prst="rect">
            <a:avLst/>
          </a:prstGeom>
          <a:solidFill>
            <a:schemeClr val="lt1"/>
          </a:solidFill>
          <a:ln w="19050" cap="flat" cmpd="sng">
            <a:solidFill>
              <a:schemeClr val="accent1"/>
            </a:solidFill>
            <a:prstDash val="solid"/>
            <a:round/>
            <a:headEnd type="none" w="sm" len="sm"/>
            <a:tailEnd type="none" w="sm" len="sm"/>
          </a:ln>
          <a:effectLst>
            <a:outerShdw dist="47625" dir="552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9"/>
          <p:cNvSpPr txBox="1">
            <a:spLocks noGrp="1"/>
          </p:cNvSpPr>
          <p:nvPr>
            <p:ph type="title"/>
          </p:nvPr>
        </p:nvSpPr>
        <p:spPr>
          <a:xfrm>
            <a:off x="2355150" y="2204943"/>
            <a:ext cx="4433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Linear Regressions</a:t>
            </a:r>
            <a:endParaRPr dirty="0"/>
          </a:p>
        </p:txBody>
      </p:sp>
      <p:sp>
        <p:nvSpPr>
          <p:cNvPr id="2197" name="Google Shape;2197;p59"/>
          <p:cNvSpPr txBox="1">
            <a:spLocks noGrp="1"/>
          </p:cNvSpPr>
          <p:nvPr>
            <p:ph type="subTitle" idx="1"/>
          </p:nvPr>
        </p:nvSpPr>
        <p:spPr>
          <a:xfrm>
            <a:off x="2772750" y="2570643"/>
            <a:ext cx="3598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2198" name="Google Shape;2198;p59"/>
          <p:cNvSpPr txBox="1">
            <a:spLocks noGrp="1"/>
          </p:cNvSpPr>
          <p:nvPr>
            <p:ph type="title" idx="2"/>
          </p:nvPr>
        </p:nvSpPr>
        <p:spPr>
          <a:xfrm>
            <a:off x="4027950" y="3568853"/>
            <a:ext cx="10881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Google Shape;1863;p48"/>
          <p:cNvSpPr txBox="1">
            <a:spLocks noGrp="1"/>
          </p:cNvSpPr>
          <p:nvPr>
            <p:ph type="title"/>
          </p:nvPr>
        </p:nvSpPr>
        <p:spPr>
          <a:xfrm>
            <a:off x="54870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Linear Regressions</a:t>
            </a:r>
            <a:endParaRPr dirty="0"/>
          </a:p>
        </p:txBody>
      </p:sp>
      <p:sp>
        <p:nvSpPr>
          <p:cNvPr id="40" name="Text Placeholder 2">
            <a:extLst>
              <a:ext uri="{FF2B5EF4-FFF2-40B4-BE49-F238E27FC236}">
                <a16:creationId xmlns:a16="http://schemas.microsoft.com/office/drawing/2014/main" id="{AD3B33A1-3493-4649-8F11-F262674F0212}"/>
              </a:ext>
            </a:extLst>
          </p:cNvPr>
          <p:cNvSpPr txBox="1">
            <a:spLocks/>
          </p:cNvSpPr>
          <p:nvPr/>
        </p:nvSpPr>
        <p:spPr>
          <a:xfrm>
            <a:off x="1740540" y="1850169"/>
            <a:ext cx="5662800"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r>
              <a:rPr lang="en-US" b="0" dirty="0"/>
              <a:t>The idea of using Bayes theorem and MCMC sampling can be extended to more complex models </a:t>
            </a:r>
          </a:p>
          <a:p>
            <a:pPr algn="l"/>
            <a:endParaRPr lang="en-US" b="0" dirty="0"/>
          </a:p>
          <a:p>
            <a:pPr algn="l"/>
            <a:r>
              <a:rPr lang="en-US" b="0" dirty="0"/>
              <a:t>Packages in R have made this process easier</a:t>
            </a:r>
          </a:p>
        </p:txBody>
      </p:sp>
    </p:spTree>
    <p:extLst>
      <p:ext uri="{BB962C8B-B14F-4D97-AF65-F5344CB8AC3E}">
        <p14:creationId xmlns:p14="http://schemas.microsoft.com/office/powerpoint/2010/main" val="28632773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Google Shape;1863;p48"/>
          <p:cNvSpPr txBox="1">
            <a:spLocks noGrp="1"/>
          </p:cNvSpPr>
          <p:nvPr>
            <p:ph type="title"/>
          </p:nvPr>
        </p:nvSpPr>
        <p:spPr>
          <a:xfrm>
            <a:off x="54870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note on samplers</a:t>
            </a:r>
            <a:endParaRPr dirty="0"/>
          </a:p>
        </p:txBody>
      </p:sp>
      <p:sp>
        <p:nvSpPr>
          <p:cNvPr id="40" name="Text Placeholder 2">
            <a:extLst>
              <a:ext uri="{FF2B5EF4-FFF2-40B4-BE49-F238E27FC236}">
                <a16:creationId xmlns:a16="http://schemas.microsoft.com/office/drawing/2014/main" id="{AD3B33A1-3493-4649-8F11-F262674F0212}"/>
              </a:ext>
            </a:extLst>
          </p:cNvPr>
          <p:cNvSpPr txBox="1">
            <a:spLocks/>
          </p:cNvSpPr>
          <p:nvPr/>
        </p:nvSpPr>
        <p:spPr>
          <a:xfrm>
            <a:off x="945867" y="1810413"/>
            <a:ext cx="7252265"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r>
              <a:rPr lang="en-US" b="0" dirty="0"/>
              <a:t>JAGS, BUGS, and stan are coding languages used to sample parameters of your model</a:t>
            </a:r>
          </a:p>
          <a:p>
            <a:pPr algn="l"/>
            <a:endParaRPr lang="en-US" b="0" dirty="0"/>
          </a:p>
          <a:p>
            <a:pPr algn="l"/>
            <a:r>
              <a:rPr lang="en-US" b="0" dirty="0"/>
              <a:t>R offers many packages which allow you to specify (pretty) flexible models WITHOUT having to learn to code these languages</a:t>
            </a:r>
          </a:p>
          <a:p>
            <a:pPr algn="l"/>
            <a:endParaRPr lang="en-US" b="0" dirty="0"/>
          </a:p>
          <a:p>
            <a:pPr algn="l"/>
            <a:r>
              <a:rPr lang="en-US" b="0" dirty="0"/>
              <a:t>We will not cover how to code in JAGS (see resources for help) but focus on the R packages that allow you to work around this </a:t>
            </a:r>
          </a:p>
        </p:txBody>
      </p:sp>
    </p:spTree>
    <p:extLst>
      <p:ext uri="{BB962C8B-B14F-4D97-AF65-F5344CB8AC3E}">
        <p14:creationId xmlns:p14="http://schemas.microsoft.com/office/powerpoint/2010/main" val="7485024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Google Shape;1863;p48"/>
          <p:cNvSpPr txBox="1">
            <a:spLocks noGrp="1"/>
          </p:cNvSpPr>
          <p:nvPr>
            <p:ph type="title"/>
          </p:nvPr>
        </p:nvSpPr>
        <p:spPr>
          <a:xfrm>
            <a:off x="54870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Linear Regressions</a:t>
            </a:r>
            <a:endParaRPr dirty="0"/>
          </a:p>
        </p:txBody>
      </p:sp>
      <p:sp>
        <p:nvSpPr>
          <p:cNvPr id="40" name="Text Placeholder 2">
            <a:extLst>
              <a:ext uri="{FF2B5EF4-FFF2-40B4-BE49-F238E27FC236}">
                <a16:creationId xmlns:a16="http://schemas.microsoft.com/office/drawing/2014/main" id="{AD3B33A1-3493-4649-8F11-F262674F0212}"/>
              </a:ext>
            </a:extLst>
          </p:cNvPr>
          <p:cNvSpPr txBox="1">
            <a:spLocks/>
          </p:cNvSpPr>
          <p:nvPr/>
        </p:nvSpPr>
        <p:spPr>
          <a:xfrm>
            <a:off x="1740600" y="1658145"/>
            <a:ext cx="5662800"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r>
              <a:rPr lang="en-US" b="0" dirty="0"/>
              <a:t>Just like the Bayesian T-test, we define parameters we wish to estimate using Bayes theorem and then apply MCMC sampling to estimate their posteriors</a:t>
            </a:r>
          </a:p>
          <a:p>
            <a:pPr algn="l"/>
            <a:endParaRPr lang="en-US" b="0" dirty="0"/>
          </a:p>
          <a:p>
            <a:pPr algn="l"/>
            <a:r>
              <a:rPr lang="en-US" b="0" dirty="0"/>
              <a:t>We thus can interpret the outputs of the beta coefficients (see stats lecture for details about regressions) </a:t>
            </a:r>
          </a:p>
        </p:txBody>
      </p:sp>
    </p:spTree>
    <p:extLst>
      <p:ext uri="{BB962C8B-B14F-4D97-AF65-F5344CB8AC3E}">
        <p14:creationId xmlns:p14="http://schemas.microsoft.com/office/powerpoint/2010/main" val="30305658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238"/>
        <p:cNvGrpSpPr/>
        <p:nvPr/>
      </p:nvGrpSpPr>
      <p:grpSpPr>
        <a:xfrm>
          <a:off x="0" y="0"/>
          <a:ext cx="0" cy="0"/>
          <a:chOff x="0" y="0"/>
          <a:chExt cx="0" cy="0"/>
        </a:xfrm>
      </p:grpSpPr>
      <p:sp>
        <p:nvSpPr>
          <p:cNvPr id="2240" name="Google Shape;2240;p62"/>
          <p:cNvSpPr txBox="1">
            <a:spLocks noGrp="1"/>
          </p:cNvSpPr>
          <p:nvPr>
            <p:ph type="subTitle" idx="1"/>
          </p:nvPr>
        </p:nvSpPr>
        <p:spPr>
          <a:xfrm>
            <a:off x="1371600" y="1807717"/>
            <a:ext cx="6400800" cy="1097400"/>
          </a:xfrm>
          <a:prstGeom prst="rect">
            <a:avLst/>
          </a:prstGeom>
        </p:spPr>
        <p:txBody>
          <a:bodyPr spcFirstLastPara="1" wrap="square" lIns="91425" tIns="91425" rIns="91425" bIns="91425" anchor="ctr" anchorCtr="0">
            <a:noAutofit/>
          </a:bodyPr>
          <a:lstStyle/>
          <a:p>
            <a:pPr marL="0" indent="0"/>
            <a:r>
              <a:rPr lang="en-CA" sz="5400" dirty="0" err="1"/>
              <a:t>rstanarm</a:t>
            </a:r>
            <a:endParaRPr lang="en-CA" sz="5400" dirty="0"/>
          </a:p>
        </p:txBody>
      </p:sp>
      <p:sp>
        <p:nvSpPr>
          <p:cNvPr id="3" name="Title 2">
            <a:extLst>
              <a:ext uri="{FF2B5EF4-FFF2-40B4-BE49-F238E27FC236}">
                <a16:creationId xmlns:a16="http://schemas.microsoft.com/office/drawing/2014/main" id="{252A62F6-22E3-2C4D-95B4-C1217A759992}"/>
              </a:ext>
            </a:extLst>
          </p:cNvPr>
          <p:cNvSpPr>
            <a:spLocks noGrp="1"/>
          </p:cNvSpPr>
          <p:nvPr>
            <p:ph type="title"/>
          </p:nvPr>
        </p:nvSpPr>
        <p:spPr/>
        <p:txBody>
          <a:bodyPr/>
          <a:lstStyle/>
          <a:p>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964"/>
        <p:cNvGrpSpPr/>
        <p:nvPr/>
      </p:nvGrpSpPr>
      <p:grpSpPr>
        <a:xfrm>
          <a:off x="0" y="0"/>
          <a:ext cx="0" cy="0"/>
          <a:chOff x="0" y="0"/>
          <a:chExt cx="0" cy="0"/>
        </a:xfrm>
      </p:grpSpPr>
      <p:sp>
        <p:nvSpPr>
          <p:cNvPr id="27" name="Title 26">
            <a:extLst>
              <a:ext uri="{FF2B5EF4-FFF2-40B4-BE49-F238E27FC236}">
                <a16:creationId xmlns:a16="http://schemas.microsoft.com/office/drawing/2014/main" id="{F4D3B061-F22C-1A4F-BC83-622BF70746E5}"/>
              </a:ext>
            </a:extLst>
          </p:cNvPr>
          <p:cNvSpPr>
            <a:spLocks noGrp="1"/>
          </p:cNvSpPr>
          <p:nvPr>
            <p:ph type="title"/>
          </p:nvPr>
        </p:nvSpPr>
        <p:spPr/>
        <p:txBody>
          <a:bodyPr/>
          <a:lstStyle/>
          <a:p>
            <a:r>
              <a:rPr lang="en-US" dirty="0"/>
              <a:t>Linear Regressions</a:t>
            </a:r>
          </a:p>
        </p:txBody>
      </p:sp>
      <p:sp>
        <p:nvSpPr>
          <p:cNvPr id="3" name="Google Shape;2217;p60">
            <a:extLst>
              <a:ext uri="{FF2B5EF4-FFF2-40B4-BE49-F238E27FC236}">
                <a16:creationId xmlns:a16="http://schemas.microsoft.com/office/drawing/2014/main" id="{52CF3129-BD4F-1645-A277-D8FA1E48B728}"/>
              </a:ext>
            </a:extLst>
          </p:cNvPr>
          <p:cNvSpPr/>
          <p:nvPr/>
        </p:nvSpPr>
        <p:spPr>
          <a:xfrm rot="5400000" flipH="1">
            <a:off x="-915667" y="2796834"/>
            <a:ext cx="2319314" cy="3057335"/>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217;p60">
            <a:extLst>
              <a:ext uri="{FF2B5EF4-FFF2-40B4-BE49-F238E27FC236}">
                <a16:creationId xmlns:a16="http://schemas.microsoft.com/office/drawing/2014/main" id="{765C6CD8-9E92-EB48-8F2B-8C5C49B73617}"/>
              </a:ext>
            </a:extLst>
          </p:cNvPr>
          <p:cNvSpPr/>
          <p:nvPr/>
        </p:nvSpPr>
        <p:spPr>
          <a:xfrm rot="5400000" flipH="1">
            <a:off x="7435583" y="3357198"/>
            <a:ext cx="2319314" cy="3057335"/>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 Placeholder 2">
            <a:extLst>
              <a:ext uri="{FF2B5EF4-FFF2-40B4-BE49-F238E27FC236}">
                <a16:creationId xmlns:a16="http://schemas.microsoft.com/office/drawing/2014/main" id="{E8A59D65-680C-B14D-8670-3185B4E62B0B}"/>
              </a:ext>
            </a:extLst>
          </p:cNvPr>
          <p:cNvSpPr txBox="1">
            <a:spLocks/>
          </p:cNvSpPr>
          <p:nvPr/>
        </p:nvSpPr>
        <p:spPr>
          <a:xfrm>
            <a:off x="1740600" y="1658145"/>
            <a:ext cx="5662800"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r>
              <a:rPr lang="en-US" b="0" dirty="0"/>
              <a:t>The </a:t>
            </a:r>
            <a:r>
              <a:rPr lang="en-US" b="0" dirty="0" err="1"/>
              <a:t>rstanarm</a:t>
            </a:r>
            <a:r>
              <a:rPr lang="en-US" b="0" dirty="0"/>
              <a:t> package allows you to specify Bayesian regressions in the R syntax and runs the code in stan</a:t>
            </a:r>
          </a:p>
          <a:p>
            <a:pPr algn="l"/>
            <a:endParaRPr lang="en-US" b="0" dirty="0"/>
          </a:p>
          <a:p>
            <a:pPr algn="l"/>
            <a:r>
              <a:rPr lang="en-US" b="0" dirty="0"/>
              <a:t>This works much like discussed in previous stats lecture </a:t>
            </a:r>
          </a:p>
        </p:txBody>
      </p:sp>
    </p:spTree>
    <p:extLst>
      <p:ext uri="{BB962C8B-B14F-4D97-AF65-F5344CB8AC3E}">
        <p14:creationId xmlns:p14="http://schemas.microsoft.com/office/powerpoint/2010/main" val="98230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964"/>
        <p:cNvGrpSpPr/>
        <p:nvPr/>
      </p:nvGrpSpPr>
      <p:grpSpPr>
        <a:xfrm>
          <a:off x="0" y="0"/>
          <a:ext cx="0" cy="0"/>
          <a:chOff x="0" y="0"/>
          <a:chExt cx="0" cy="0"/>
        </a:xfrm>
      </p:grpSpPr>
      <p:sp>
        <p:nvSpPr>
          <p:cNvPr id="27" name="Title 26">
            <a:extLst>
              <a:ext uri="{FF2B5EF4-FFF2-40B4-BE49-F238E27FC236}">
                <a16:creationId xmlns:a16="http://schemas.microsoft.com/office/drawing/2014/main" id="{F4D3B061-F22C-1A4F-BC83-622BF70746E5}"/>
              </a:ext>
            </a:extLst>
          </p:cNvPr>
          <p:cNvSpPr>
            <a:spLocks noGrp="1"/>
          </p:cNvSpPr>
          <p:nvPr>
            <p:ph type="title"/>
          </p:nvPr>
        </p:nvSpPr>
        <p:spPr/>
        <p:txBody>
          <a:bodyPr/>
          <a:lstStyle/>
          <a:p>
            <a:r>
              <a:rPr lang="en-US" dirty="0"/>
              <a:t>Linear Regressions</a:t>
            </a:r>
          </a:p>
        </p:txBody>
      </p:sp>
      <p:sp>
        <p:nvSpPr>
          <p:cNvPr id="3" name="Google Shape;2217;p60">
            <a:extLst>
              <a:ext uri="{FF2B5EF4-FFF2-40B4-BE49-F238E27FC236}">
                <a16:creationId xmlns:a16="http://schemas.microsoft.com/office/drawing/2014/main" id="{52CF3129-BD4F-1645-A277-D8FA1E48B728}"/>
              </a:ext>
            </a:extLst>
          </p:cNvPr>
          <p:cNvSpPr/>
          <p:nvPr/>
        </p:nvSpPr>
        <p:spPr>
          <a:xfrm rot="5400000" flipH="1">
            <a:off x="-915667" y="2796834"/>
            <a:ext cx="2319314" cy="3057335"/>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217;p60">
            <a:extLst>
              <a:ext uri="{FF2B5EF4-FFF2-40B4-BE49-F238E27FC236}">
                <a16:creationId xmlns:a16="http://schemas.microsoft.com/office/drawing/2014/main" id="{765C6CD8-9E92-EB48-8F2B-8C5C49B73617}"/>
              </a:ext>
            </a:extLst>
          </p:cNvPr>
          <p:cNvSpPr/>
          <p:nvPr/>
        </p:nvSpPr>
        <p:spPr>
          <a:xfrm rot="5400000" flipH="1">
            <a:off x="7435583" y="3357198"/>
            <a:ext cx="2319314" cy="3057335"/>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59855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964"/>
        <p:cNvGrpSpPr/>
        <p:nvPr/>
      </p:nvGrpSpPr>
      <p:grpSpPr>
        <a:xfrm>
          <a:off x="0" y="0"/>
          <a:ext cx="0" cy="0"/>
          <a:chOff x="0" y="0"/>
          <a:chExt cx="0" cy="0"/>
        </a:xfrm>
      </p:grpSpPr>
      <p:sp>
        <p:nvSpPr>
          <p:cNvPr id="27" name="Title 26">
            <a:extLst>
              <a:ext uri="{FF2B5EF4-FFF2-40B4-BE49-F238E27FC236}">
                <a16:creationId xmlns:a16="http://schemas.microsoft.com/office/drawing/2014/main" id="{F4D3B061-F22C-1A4F-BC83-622BF70746E5}"/>
              </a:ext>
            </a:extLst>
          </p:cNvPr>
          <p:cNvSpPr>
            <a:spLocks noGrp="1"/>
          </p:cNvSpPr>
          <p:nvPr>
            <p:ph type="title"/>
          </p:nvPr>
        </p:nvSpPr>
        <p:spPr/>
        <p:txBody>
          <a:bodyPr/>
          <a:lstStyle/>
          <a:p>
            <a:r>
              <a:rPr lang="en-US" dirty="0"/>
              <a:t>Linear Regressions</a:t>
            </a:r>
          </a:p>
        </p:txBody>
      </p:sp>
      <p:sp>
        <p:nvSpPr>
          <p:cNvPr id="3" name="Google Shape;2217;p60">
            <a:extLst>
              <a:ext uri="{FF2B5EF4-FFF2-40B4-BE49-F238E27FC236}">
                <a16:creationId xmlns:a16="http://schemas.microsoft.com/office/drawing/2014/main" id="{52CF3129-BD4F-1645-A277-D8FA1E48B728}"/>
              </a:ext>
            </a:extLst>
          </p:cNvPr>
          <p:cNvSpPr/>
          <p:nvPr/>
        </p:nvSpPr>
        <p:spPr>
          <a:xfrm rot="5400000" flipH="1">
            <a:off x="-915667" y="2796834"/>
            <a:ext cx="2319314" cy="3057335"/>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217;p60">
            <a:extLst>
              <a:ext uri="{FF2B5EF4-FFF2-40B4-BE49-F238E27FC236}">
                <a16:creationId xmlns:a16="http://schemas.microsoft.com/office/drawing/2014/main" id="{765C6CD8-9E92-EB48-8F2B-8C5C49B73617}"/>
              </a:ext>
            </a:extLst>
          </p:cNvPr>
          <p:cNvSpPr/>
          <p:nvPr/>
        </p:nvSpPr>
        <p:spPr>
          <a:xfrm rot="5400000" flipH="1">
            <a:off x="7435583" y="3357198"/>
            <a:ext cx="2319314" cy="3057335"/>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4474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57"/>
        <p:cNvGrpSpPr/>
        <p:nvPr/>
      </p:nvGrpSpPr>
      <p:grpSpPr>
        <a:xfrm>
          <a:off x="0" y="0"/>
          <a:ext cx="0" cy="0"/>
          <a:chOff x="0" y="0"/>
          <a:chExt cx="0" cy="0"/>
        </a:xfrm>
      </p:grpSpPr>
      <p:sp>
        <p:nvSpPr>
          <p:cNvPr id="1758" name="Google Shape;1758;p45"/>
          <p:cNvSpPr txBox="1">
            <a:spLocks noGrp="1"/>
          </p:cNvSpPr>
          <p:nvPr>
            <p:ph type="title"/>
          </p:nvPr>
        </p:nvSpPr>
        <p:spPr>
          <a:xfrm>
            <a:off x="54870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Bayes theorem</a:t>
            </a:r>
            <a:endParaRPr dirty="0"/>
          </a:p>
        </p:txBody>
      </p:sp>
      <p:sp>
        <p:nvSpPr>
          <p:cNvPr id="1776" name="Google Shape;1776;p45"/>
          <p:cNvSpPr/>
          <p:nvPr/>
        </p:nvSpPr>
        <p:spPr>
          <a:xfrm flipH="1">
            <a:off x="2021975" y="36595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717;p41">
            <a:extLst>
              <a:ext uri="{FF2B5EF4-FFF2-40B4-BE49-F238E27FC236}">
                <a16:creationId xmlns:a16="http://schemas.microsoft.com/office/drawing/2014/main" id="{757E23F0-DB8A-4C43-86C2-50CCBA1CBA04}"/>
              </a:ext>
            </a:extLst>
          </p:cNvPr>
          <p:cNvSpPr txBox="1">
            <a:spLocks/>
          </p:cNvSpPr>
          <p:nvPr/>
        </p:nvSpPr>
        <p:spPr>
          <a:xfrm>
            <a:off x="713225" y="1153150"/>
            <a:ext cx="7717500" cy="1916053"/>
          </a:xfrm>
          <a:prstGeom prst="rect">
            <a:avLst/>
          </a:prstGeom>
          <a:noFill/>
          <a:ln>
            <a:noFill/>
          </a:ln>
          <a:effectLst>
            <a:outerShdw dist="19050" dir="5400000" algn="bl" rotWithShape="0">
              <a:schemeClr val="lt1">
                <a:alpha val="50000"/>
              </a:scheme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9pPr>
          </a:lstStyle>
          <a:p>
            <a:pPr marL="0" indent="0">
              <a:buSzPts val="1100"/>
            </a:pPr>
            <a:r>
              <a:rPr lang="en-US" sz="1400" b="0" dirty="0"/>
              <a:t>Bayes theorem is a way to quantify the probability of an event given prior </a:t>
            </a:r>
            <a:r>
              <a:rPr lang="en-US" sz="1400" b="0" dirty="0" err="1"/>
              <a:t>knowdlegde</a:t>
            </a:r>
            <a:r>
              <a:rPr lang="en-US" sz="1400" b="0" dirty="0"/>
              <a:t> about said event </a:t>
            </a:r>
          </a:p>
          <a:p>
            <a:pPr marL="0" indent="0">
              <a:buSzPts val="1100"/>
            </a:pPr>
            <a:endParaRPr lang="en-US" sz="1400" b="0" dirty="0"/>
          </a:p>
          <a:p>
            <a:pPr marL="0" indent="0">
              <a:buSzPts val="1100"/>
            </a:pPr>
            <a:r>
              <a:rPr lang="en-US" sz="1400" b="0" dirty="0"/>
              <a:t>e.g. the probability that it is currently charismas might change with the prior </a:t>
            </a:r>
            <a:r>
              <a:rPr lang="en-US" sz="1400" b="0" dirty="0" err="1"/>
              <a:t>knowdlege</a:t>
            </a:r>
            <a:r>
              <a:rPr lang="en-US" sz="1400" b="0" dirty="0"/>
              <a:t> of what kind of music is playing on the radio </a:t>
            </a:r>
          </a:p>
          <a:p>
            <a:pPr marL="0" indent="0">
              <a:buSzPts val="1100"/>
            </a:pPr>
            <a:endParaRPr lang="en-US" sz="1400" b="0" dirty="0"/>
          </a:p>
          <a:p>
            <a:pPr marL="0" indent="0">
              <a:buSzPts val="1100"/>
            </a:pPr>
            <a:endParaRPr lang="en-US" sz="1400" b="0" dirty="0"/>
          </a:p>
          <a:p>
            <a:pPr marL="0" indent="0">
              <a:buSzPts val="1100"/>
            </a:pPr>
            <a:r>
              <a:rPr lang="en-US" sz="1400" b="0" dirty="0" err="1"/>
              <a:t>Baysian</a:t>
            </a:r>
            <a:r>
              <a:rPr lang="en-US" sz="1400" b="0" dirty="0"/>
              <a:t> statistics follow from the following </a:t>
            </a:r>
            <a:r>
              <a:rPr lang="en-US" sz="1400" b="0" dirty="0" err="1"/>
              <a:t>theorm</a:t>
            </a:r>
            <a:r>
              <a:rPr lang="en-US" sz="1400" b="0" dirty="0"/>
              <a:t> which describes how to compute the </a:t>
            </a:r>
            <a:r>
              <a:rPr lang="en-US" sz="1400" b="0" dirty="0" err="1"/>
              <a:t>porbaility</a:t>
            </a:r>
            <a:r>
              <a:rPr lang="en-US" sz="1400" b="0" dirty="0"/>
              <a:t> of an event given prior knowledge </a:t>
            </a:r>
          </a:p>
          <a:p>
            <a:pPr marL="0" indent="0">
              <a:buSzPts val="1100"/>
            </a:pPr>
            <a:endParaRPr lang="en-US" sz="1400" b="0" dirty="0"/>
          </a:p>
          <a:p>
            <a:pPr marL="0" indent="0">
              <a:buSzPts val="1100"/>
            </a:pPr>
            <a:endParaRPr lang="en-US" sz="1400" b="0" dirty="0"/>
          </a:p>
          <a:p>
            <a:pPr marL="0" indent="0">
              <a:buSzPts val="1100"/>
            </a:pPr>
            <a:endParaRPr lang="en-US" sz="1400" b="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238"/>
        <p:cNvGrpSpPr/>
        <p:nvPr/>
      </p:nvGrpSpPr>
      <p:grpSpPr>
        <a:xfrm>
          <a:off x="0" y="0"/>
          <a:ext cx="0" cy="0"/>
          <a:chOff x="0" y="0"/>
          <a:chExt cx="0" cy="0"/>
        </a:xfrm>
      </p:grpSpPr>
      <p:sp>
        <p:nvSpPr>
          <p:cNvPr id="2240" name="Google Shape;2240;p62"/>
          <p:cNvSpPr txBox="1">
            <a:spLocks noGrp="1"/>
          </p:cNvSpPr>
          <p:nvPr>
            <p:ph type="subTitle" idx="1"/>
          </p:nvPr>
        </p:nvSpPr>
        <p:spPr>
          <a:xfrm>
            <a:off x="1371600" y="1807717"/>
            <a:ext cx="6400800" cy="1097400"/>
          </a:xfrm>
          <a:prstGeom prst="rect">
            <a:avLst/>
          </a:prstGeom>
        </p:spPr>
        <p:txBody>
          <a:bodyPr spcFirstLastPara="1" wrap="square" lIns="91425" tIns="91425" rIns="91425" bIns="91425" anchor="ctr" anchorCtr="0">
            <a:noAutofit/>
          </a:bodyPr>
          <a:lstStyle/>
          <a:p>
            <a:pPr marL="0" indent="0"/>
            <a:r>
              <a:rPr lang="en-CA" sz="5400" dirty="0" err="1"/>
              <a:t>bmrs</a:t>
            </a:r>
            <a:endParaRPr lang="en-CA" sz="5400" dirty="0"/>
          </a:p>
        </p:txBody>
      </p:sp>
      <p:sp>
        <p:nvSpPr>
          <p:cNvPr id="3" name="Title 2">
            <a:extLst>
              <a:ext uri="{FF2B5EF4-FFF2-40B4-BE49-F238E27FC236}">
                <a16:creationId xmlns:a16="http://schemas.microsoft.com/office/drawing/2014/main" id="{252A62F6-22E3-2C4D-95B4-C1217A759992}"/>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37826227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522"/>
        <p:cNvGrpSpPr/>
        <p:nvPr/>
      </p:nvGrpSpPr>
      <p:grpSpPr>
        <a:xfrm>
          <a:off x="0" y="0"/>
          <a:ext cx="0" cy="0"/>
          <a:chOff x="0" y="0"/>
          <a:chExt cx="0" cy="0"/>
        </a:xfrm>
      </p:grpSpPr>
      <p:sp>
        <p:nvSpPr>
          <p:cNvPr id="2535" name="Google Shape;2535;p71"/>
          <p:cNvSpPr txBox="1">
            <a:spLocks noGrp="1"/>
          </p:cNvSpPr>
          <p:nvPr>
            <p:ph type="title"/>
          </p:nvPr>
        </p:nvSpPr>
        <p:spPr>
          <a:xfrm>
            <a:off x="2642550" y="2251650"/>
            <a:ext cx="3858900" cy="6402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dirty="0"/>
              <a:t>THANKS!</a:t>
            </a:r>
            <a:endParaRPr dirty="0"/>
          </a:p>
        </p:txBody>
      </p:sp>
      <p:sp>
        <p:nvSpPr>
          <p:cNvPr id="2536" name="Google Shape;2536;p71"/>
          <p:cNvSpPr/>
          <p:nvPr/>
        </p:nvSpPr>
        <p:spPr>
          <a:xfrm flipH="1">
            <a:off x="189281" y="2338570"/>
            <a:ext cx="68100" cy="68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1"/>
          <p:cNvSpPr/>
          <p:nvPr/>
        </p:nvSpPr>
        <p:spPr>
          <a:xfrm flipH="1">
            <a:off x="189275" y="2648790"/>
            <a:ext cx="98400" cy="98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1"/>
          <p:cNvSpPr/>
          <p:nvPr/>
        </p:nvSpPr>
        <p:spPr>
          <a:xfrm flipH="1">
            <a:off x="162823" y="1683999"/>
            <a:ext cx="68100" cy="68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a:extLst>
              <a:ext uri="{FF2B5EF4-FFF2-40B4-BE49-F238E27FC236}">
                <a16:creationId xmlns:a16="http://schemas.microsoft.com/office/drawing/2014/main" id="{0D5BF4CB-5347-234F-A38A-C2221E1EF84E}"/>
              </a:ext>
            </a:extLst>
          </p:cNvPr>
          <p:cNvSpPr>
            <a:spLocks noGrp="1"/>
          </p:cNvSpPr>
          <p:nvPr>
            <p:ph type="subTitle" idx="1"/>
          </p:nvPr>
        </p:nvSpPr>
        <p:spPr/>
        <p:txBody>
          <a:bodyPr/>
          <a:lstStyle/>
          <a:p>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964"/>
        <p:cNvGrpSpPr/>
        <p:nvPr/>
      </p:nvGrpSpPr>
      <p:grpSpPr>
        <a:xfrm>
          <a:off x="0" y="0"/>
          <a:ext cx="0" cy="0"/>
          <a:chOff x="0" y="0"/>
          <a:chExt cx="0" cy="0"/>
        </a:xfrm>
      </p:grpSpPr>
      <p:sp>
        <p:nvSpPr>
          <p:cNvPr id="27" name="Title 26">
            <a:extLst>
              <a:ext uri="{FF2B5EF4-FFF2-40B4-BE49-F238E27FC236}">
                <a16:creationId xmlns:a16="http://schemas.microsoft.com/office/drawing/2014/main" id="{F4D3B061-F22C-1A4F-BC83-622BF70746E5}"/>
              </a:ext>
            </a:extLst>
          </p:cNvPr>
          <p:cNvSpPr>
            <a:spLocks noGrp="1"/>
          </p:cNvSpPr>
          <p:nvPr>
            <p:ph type="title"/>
          </p:nvPr>
        </p:nvSpPr>
        <p:spPr/>
        <p:txBody>
          <a:bodyPr/>
          <a:lstStyle/>
          <a:p>
            <a:r>
              <a:rPr lang="en-US" dirty="0"/>
              <a:t>Resources</a:t>
            </a:r>
          </a:p>
        </p:txBody>
      </p:sp>
      <p:sp>
        <p:nvSpPr>
          <p:cNvPr id="3" name="Google Shape;2217;p60">
            <a:extLst>
              <a:ext uri="{FF2B5EF4-FFF2-40B4-BE49-F238E27FC236}">
                <a16:creationId xmlns:a16="http://schemas.microsoft.com/office/drawing/2014/main" id="{52CF3129-BD4F-1645-A277-D8FA1E48B728}"/>
              </a:ext>
            </a:extLst>
          </p:cNvPr>
          <p:cNvSpPr/>
          <p:nvPr/>
        </p:nvSpPr>
        <p:spPr>
          <a:xfrm rot="5400000" flipH="1">
            <a:off x="-915667" y="2796834"/>
            <a:ext cx="2319314" cy="3057335"/>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217;p60">
            <a:extLst>
              <a:ext uri="{FF2B5EF4-FFF2-40B4-BE49-F238E27FC236}">
                <a16:creationId xmlns:a16="http://schemas.microsoft.com/office/drawing/2014/main" id="{765C6CD8-9E92-EB48-8F2B-8C5C49B73617}"/>
              </a:ext>
            </a:extLst>
          </p:cNvPr>
          <p:cNvSpPr/>
          <p:nvPr/>
        </p:nvSpPr>
        <p:spPr>
          <a:xfrm rot="5400000" flipH="1">
            <a:off x="7435583" y="3357198"/>
            <a:ext cx="2319314" cy="3057335"/>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280AD0A0-C93F-6848-AB3C-15446AAABB67}"/>
              </a:ext>
            </a:extLst>
          </p:cNvPr>
          <p:cNvSpPr txBox="1"/>
          <p:nvPr/>
        </p:nvSpPr>
        <p:spPr>
          <a:xfrm>
            <a:off x="2688336" y="1746504"/>
            <a:ext cx="7358105" cy="2462213"/>
          </a:xfrm>
          <a:prstGeom prst="rect">
            <a:avLst/>
          </a:prstGeom>
          <a:noFill/>
        </p:spPr>
        <p:txBody>
          <a:bodyPr wrap="none" rtlCol="0">
            <a:spAutoFit/>
          </a:bodyPr>
          <a:lstStyle/>
          <a:p>
            <a:r>
              <a:rPr lang="en-US" dirty="0">
                <a:hlinkClick r:id="rId3"/>
              </a:rPr>
              <a:t>https://www.statlect.com/fundamentals-of-statistics/Markov-Chain-Monte-Carlo-diagnostics</a:t>
            </a:r>
            <a:endParaRPr lang="en-US" dirty="0"/>
          </a:p>
          <a:p>
            <a:endParaRPr lang="en-US" dirty="0"/>
          </a:p>
          <a:p>
            <a:r>
              <a:rPr lang="en-US" dirty="0">
                <a:hlinkClick r:id="rId4"/>
              </a:rPr>
              <a:t>https://cran.r-project.org/web/packages/BEST/vignettes/BEST.pdf</a:t>
            </a:r>
            <a:endParaRPr lang="en-US" dirty="0"/>
          </a:p>
          <a:p>
            <a:endParaRPr lang="en-US" dirty="0"/>
          </a:p>
          <a:p>
            <a:r>
              <a:rPr lang="en-US" dirty="0">
                <a:hlinkClick r:id="rId5"/>
              </a:rPr>
              <a:t>https://jkkweb.sitehost.iu.edu/articles/Kruschke2013JEPG.pdf</a:t>
            </a:r>
            <a:endParaRPr lang="en-US" dirty="0"/>
          </a:p>
          <a:p>
            <a:endParaRPr lang="en-US" dirty="0"/>
          </a:p>
          <a:p>
            <a:r>
              <a:rPr lang="en-US" dirty="0">
                <a:hlinkClick r:id="rId6"/>
              </a:rPr>
              <a:t>https://www.youtube.com/watch?v=fhw1j1Ru2i0</a:t>
            </a:r>
            <a:endParaRPr lang="en-US" dirty="0"/>
          </a:p>
          <a:p>
            <a:endParaRPr lang="en-US" dirty="0"/>
          </a:p>
          <a:p>
            <a:r>
              <a:rPr lang="en-US" dirty="0"/>
              <a:t>http://</a:t>
            </a:r>
            <a:r>
              <a:rPr lang="en-US" dirty="0" err="1"/>
              <a:t>journals.sagepub.com</a:t>
            </a:r>
            <a:r>
              <a:rPr lang="en-US" dirty="0"/>
              <a:t>/</a:t>
            </a:r>
            <a:r>
              <a:rPr lang="en-US" dirty="0" err="1"/>
              <a:t>doi</a:t>
            </a:r>
            <a:r>
              <a:rPr lang="en-US" dirty="0"/>
              <a:t>/10.1177/2515245918771304</a:t>
            </a:r>
          </a:p>
          <a:p>
            <a:endParaRPr lang="en-US" dirty="0"/>
          </a:p>
          <a:p>
            <a:endParaRPr lang="en-US" dirty="0"/>
          </a:p>
        </p:txBody>
      </p:sp>
    </p:spTree>
    <p:extLst>
      <p:ext uri="{BB962C8B-B14F-4D97-AF65-F5344CB8AC3E}">
        <p14:creationId xmlns:p14="http://schemas.microsoft.com/office/powerpoint/2010/main" val="2609573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7"/>
        <p:cNvGrpSpPr/>
        <p:nvPr/>
      </p:nvGrpSpPr>
      <p:grpSpPr>
        <a:xfrm>
          <a:off x="0" y="0"/>
          <a:ext cx="0" cy="0"/>
          <a:chOff x="0" y="0"/>
          <a:chExt cx="0" cy="0"/>
        </a:xfrm>
      </p:grpSpPr>
      <p:sp>
        <p:nvSpPr>
          <p:cNvPr id="1758" name="Google Shape;1758;p45"/>
          <p:cNvSpPr txBox="1">
            <a:spLocks noGrp="1"/>
          </p:cNvSpPr>
          <p:nvPr>
            <p:ph type="title"/>
          </p:nvPr>
        </p:nvSpPr>
        <p:spPr>
          <a:xfrm>
            <a:off x="54870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Bayes theorem</a:t>
            </a:r>
            <a:endParaRPr dirty="0"/>
          </a:p>
        </p:txBody>
      </p:sp>
      <p:sp>
        <p:nvSpPr>
          <p:cNvPr id="1776" name="Google Shape;1776;p45"/>
          <p:cNvSpPr/>
          <p:nvPr/>
        </p:nvSpPr>
        <p:spPr>
          <a:xfrm flipH="1">
            <a:off x="2021975" y="36595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846D1D1A-35A5-F04F-8C5B-B0ECAF90AC21}"/>
                  </a:ext>
                </a:extLst>
              </p:cNvPr>
              <p:cNvSpPr txBox="1"/>
              <p:nvPr/>
            </p:nvSpPr>
            <p:spPr>
              <a:xfrm>
                <a:off x="2833062" y="1395453"/>
                <a:ext cx="3343223" cy="7822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d>
                        <m:dPr>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𝐴</m:t>
                          </m:r>
                        </m:e>
                      </m:d>
                      <m:r>
                        <a:rPr lang="en-US" sz="2400" b="0" i="1" smtClean="0">
                          <a:latin typeface="Cambria Math" panose="02040503050406030204" pitchFamily="18" charset="0"/>
                        </a:rPr>
                        <m:t>𝐵</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m:t>
                              </m:r>
                            </m:e>
                            <m:e>
                              <m:r>
                                <a:rPr lang="en-US" sz="2400" b="0" i="1" smtClean="0">
                                  <a:latin typeface="Cambria Math" panose="02040503050406030204" pitchFamily="18" charset="0"/>
                                </a:rPr>
                                <m:t>𝐴</m:t>
                              </m:r>
                            </m:e>
                          </m:d>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𝐴</m:t>
                          </m:r>
                          <m:r>
                            <a:rPr lang="en-US" sz="2400" b="0" i="1" smtClean="0">
                              <a:latin typeface="Cambria Math" panose="02040503050406030204" pitchFamily="18" charset="0"/>
                            </a:rPr>
                            <m:t>)</m:t>
                          </m:r>
                        </m:num>
                        <m:den>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𝐵</m:t>
                          </m:r>
                          <m:r>
                            <a:rPr lang="en-US" sz="2400" b="0" i="1" smtClean="0">
                              <a:latin typeface="Cambria Math" panose="02040503050406030204" pitchFamily="18" charset="0"/>
                            </a:rPr>
                            <m:t>)</m:t>
                          </m:r>
                        </m:den>
                      </m:f>
                    </m:oMath>
                  </m:oMathPara>
                </a14:m>
                <a:endParaRPr lang="en-US" sz="2400" dirty="0"/>
              </a:p>
            </p:txBody>
          </p:sp>
        </mc:Choice>
        <mc:Fallback>
          <p:sp>
            <p:nvSpPr>
              <p:cNvPr id="2" name="TextBox 1">
                <a:extLst>
                  <a:ext uri="{FF2B5EF4-FFF2-40B4-BE49-F238E27FC236}">
                    <a16:creationId xmlns:a16="http://schemas.microsoft.com/office/drawing/2014/main" id="{846D1D1A-35A5-F04F-8C5B-B0ECAF90AC21}"/>
                  </a:ext>
                </a:extLst>
              </p:cNvPr>
              <p:cNvSpPr txBox="1">
                <a:spLocks noRot="1" noChangeAspect="1" noMove="1" noResize="1" noEditPoints="1" noAdjustHandles="1" noChangeArrowheads="1" noChangeShapeType="1" noTextEdit="1"/>
              </p:cNvSpPr>
              <p:nvPr/>
            </p:nvSpPr>
            <p:spPr>
              <a:xfrm>
                <a:off x="2833062" y="1395453"/>
                <a:ext cx="3343223" cy="782265"/>
              </a:xfrm>
              <a:prstGeom prst="rect">
                <a:avLst/>
              </a:prstGeom>
              <a:blipFill>
                <a:blip r:embed="rId3"/>
                <a:stretch>
                  <a:fillRect l="-1515" t="-1587" r="-2273" b="-17460"/>
                </a:stretch>
              </a:blipFill>
            </p:spPr>
            <p:txBody>
              <a:bodyPr/>
              <a:lstStyle/>
              <a:p>
                <a:r>
                  <a:rPr lang="en-US">
                    <a:noFill/>
                  </a:rPr>
                  <a:t> </a:t>
                </a:r>
              </a:p>
            </p:txBody>
          </p:sp>
        </mc:Fallback>
      </mc:AlternateContent>
      <p:sp>
        <p:nvSpPr>
          <p:cNvPr id="5" name="Google Shape;1717;p41">
            <a:extLst>
              <a:ext uri="{FF2B5EF4-FFF2-40B4-BE49-F238E27FC236}">
                <a16:creationId xmlns:a16="http://schemas.microsoft.com/office/drawing/2014/main" id="{1146648D-3A3C-194C-88A5-AB78019CC60C}"/>
              </a:ext>
            </a:extLst>
          </p:cNvPr>
          <p:cNvSpPr txBox="1">
            <a:spLocks/>
          </p:cNvSpPr>
          <p:nvPr/>
        </p:nvSpPr>
        <p:spPr>
          <a:xfrm>
            <a:off x="877800" y="2465116"/>
            <a:ext cx="7717500" cy="1916053"/>
          </a:xfrm>
          <a:prstGeom prst="rect">
            <a:avLst/>
          </a:prstGeom>
          <a:noFill/>
          <a:ln>
            <a:noFill/>
          </a:ln>
          <a:effectLst>
            <a:outerShdw dist="19050" dir="5400000" algn="bl" rotWithShape="0">
              <a:schemeClr val="lt1">
                <a:alpha val="50000"/>
              </a:scheme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9pPr>
          </a:lstStyle>
          <a:p>
            <a:pPr marL="0" indent="0">
              <a:buSzPts val="1100"/>
            </a:pPr>
            <a:r>
              <a:rPr lang="en-US" sz="1400" b="0" dirty="0"/>
              <a:t>Where: </a:t>
            </a:r>
          </a:p>
          <a:p>
            <a:pPr marL="0" indent="0">
              <a:buSzPts val="1100"/>
            </a:pPr>
            <a:r>
              <a:rPr lang="en-US" sz="1400" b="0" dirty="0"/>
              <a:t>p(A|B) is the conditional probability of A given B (i.e., the posterior) </a:t>
            </a:r>
          </a:p>
          <a:p>
            <a:pPr marL="0" indent="0">
              <a:buSzPts val="1100"/>
            </a:pPr>
            <a:endParaRPr lang="en-US" sz="1400" b="0" dirty="0"/>
          </a:p>
          <a:p>
            <a:pPr marL="0" indent="0">
              <a:buSzPts val="1100"/>
            </a:pPr>
            <a:r>
              <a:rPr lang="en-US" sz="1400" b="0" dirty="0"/>
              <a:t>p(B|A) is the conditional probability of B given A (i.e., the likelihood)</a:t>
            </a:r>
          </a:p>
          <a:p>
            <a:pPr marL="0" indent="0">
              <a:buSzPts val="1100"/>
            </a:pPr>
            <a:endParaRPr lang="en-US" sz="1400" b="0" dirty="0"/>
          </a:p>
          <a:p>
            <a:pPr marL="0" indent="0">
              <a:buSzPts val="1100"/>
            </a:pPr>
            <a:r>
              <a:rPr lang="en-US" sz="1400" b="0" dirty="0"/>
              <a:t>p(A) &amp; p(B) are the probabilities of A and B, these are the marginal probabilities (i.e., priors) </a:t>
            </a:r>
          </a:p>
          <a:p>
            <a:pPr marL="0" indent="0">
              <a:buSzPts val="1100"/>
            </a:pPr>
            <a:endParaRPr lang="en-US" sz="1400" b="0" dirty="0"/>
          </a:p>
        </p:txBody>
      </p:sp>
    </p:spTree>
    <p:extLst>
      <p:ext uri="{BB962C8B-B14F-4D97-AF65-F5344CB8AC3E}">
        <p14:creationId xmlns:p14="http://schemas.microsoft.com/office/powerpoint/2010/main" val="2402604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03A7E-6F44-1648-BE59-5F40A0EA8180}"/>
              </a:ext>
            </a:extLst>
          </p:cNvPr>
          <p:cNvSpPr>
            <a:spLocks noGrp="1"/>
          </p:cNvSpPr>
          <p:nvPr>
            <p:ph type="ctrTitle"/>
          </p:nvPr>
        </p:nvSpPr>
        <p:spPr>
          <a:xfrm>
            <a:off x="1641750" y="1608093"/>
            <a:ext cx="5860500" cy="2026200"/>
          </a:xfrm>
        </p:spPr>
        <p:txBody>
          <a:bodyPr/>
          <a:lstStyle/>
          <a:p>
            <a:r>
              <a:rPr lang="en-US" dirty="0"/>
              <a:t>Let’s see an example </a:t>
            </a:r>
          </a:p>
        </p:txBody>
      </p:sp>
      <p:sp>
        <p:nvSpPr>
          <p:cNvPr id="3" name="Subtitle 2">
            <a:extLst>
              <a:ext uri="{FF2B5EF4-FFF2-40B4-BE49-F238E27FC236}">
                <a16:creationId xmlns:a16="http://schemas.microsoft.com/office/drawing/2014/main" id="{E196A6B7-1D2C-B449-94C7-F7CD39391AE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265028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31"/>
        <p:cNvGrpSpPr/>
        <p:nvPr/>
      </p:nvGrpSpPr>
      <p:grpSpPr>
        <a:xfrm>
          <a:off x="0" y="0"/>
          <a:ext cx="0" cy="0"/>
          <a:chOff x="0" y="0"/>
          <a:chExt cx="0" cy="0"/>
        </a:xfrm>
      </p:grpSpPr>
      <p:sp>
        <p:nvSpPr>
          <p:cNvPr id="1934" name="Google Shape;1934;p51"/>
          <p:cNvSpPr txBox="1">
            <a:spLocks noGrp="1"/>
          </p:cNvSpPr>
          <p:nvPr>
            <p:ph type="title"/>
          </p:nvPr>
        </p:nvSpPr>
        <p:spPr>
          <a:xfrm>
            <a:off x="54864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Monty Hall problem</a:t>
            </a:r>
            <a:endParaRPr dirty="0"/>
          </a:p>
        </p:txBody>
      </p:sp>
      <p:pic>
        <p:nvPicPr>
          <p:cNvPr id="3" name="Picture 2" descr="A wooden door with a handle&#10;&#10;Description automatically generated with low confidence">
            <a:extLst>
              <a:ext uri="{FF2B5EF4-FFF2-40B4-BE49-F238E27FC236}">
                <a16:creationId xmlns:a16="http://schemas.microsoft.com/office/drawing/2014/main" id="{93EB3DF4-52A6-A544-94F6-EBE034DE853B}"/>
              </a:ext>
            </a:extLst>
          </p:cNvPr>
          <p:cNvPicPr>
            <a:picLocks noChangeAspect="1"/>
          </p:cNvPicPr>
          <p:nvPr/>
        </p:nvPicPr>
        <p:blipFill>
          <a:blip r:embed="rId3"/>
          <a:stretch>
            <a:fillRect/>
          </a:stretch>
        </p:blipFill>
        <p:spPr>
          <a:xfrm>
            <a:off x="3766632" y="1714860"/>
            <a:ext cx="1371429" cy="2880000"/>
          </a:xfrm>
          <a:prstGeom prst="rect">
            <a:avLst/>
          </a:prstGeom>
        </p:spPr>
      </p:pic>
      <p:pic>
        <p:nvPicPr>
          <p:cNvPr id="5" name="Picture 4" descr="A white door with a handle&#10;&#10;Description automatically generated with medium confidence">
            <a:extLst>
              <a:ext uri="{FF2B5EF4-FFF2-40B4-BE49-F238E27FC236}">
                <a16:creationId xmlns:a16="http://schemas.microsoft.com/office/drawing/2014/main" id="{E4D6D780-93B9-1A44-912F-8F0C2D09C142}"/>
              </a:ext>
            </a:extLst>
          </p:cNvPr>
          <p:cNvPicPr>
            <a:picLocks noChangeAspect="1"/>
          </p:cNvPicPr>
          <p:nvPr/>
        </p:nvPicPr>
        <p:blipFill>
          <a:blip r:embed="rId4"/>
          <a:stretch>
            <a:fillRect/>
          </a:stretch>
        </p:blipFill>
        <p:spPr>
          <a:xfrm>
            <a:off x="1008198" y="1600080"/>
            <a:ext cx="1665000" cy="2880000"/>
          </a:xfrm>
          <a:prstGeom prst="rect">
            <a:avLst/>
          </a:prstGeom>
        </p:spPr>
      </p:pic>
      <p:pic>
        <p:nvPicPr>
          <p:cNvPr id="9" name="Picture 8" descr="Shape&#10;&#10;Description automatically generated with low confidence">
            <a:extLst>
              <a:ext uri="{FF2B5EF4-FFF2-40B4-BE49-F238E27FC236}">
                <a16:creationId xmlns:a16="http://schemas.microsoft.com/office/drawing/2014/main" id="{FDD4DA1E-BC0C-3143-9EF5-52DAE43B17AD}"/>
              </a:ext>
            </a:extLst>
          </p:cNvPr>
          <p:cNvPicPr>
            <a:picLocks noChangeAspect="1"/>
          </p:cNvPicPr>
          <p:nvPr/>
        </p:nvPicPr>
        <p:blipFill rotWithShape="1">
          <a:blip r:embed="rId5"/>
          <a:srcRect t="20401" r="50566" b="20241"/>
          <a:stretch/>
        </p:blipFill>
        <p:spPr>
          <a:xfrm>
            <a:off x="5443684" y="1600080"/>
            <a:ext cx="2582315" cy="3100768"/>
          </a:xfrm>
          <a:prstGeom prst="rect">
            <a:avLst/>
          </a:prstGeom>
        </p:spPr>
      </p:pic>
    </p:spTree>
  </p:cSld>
  <p:clrMapOvr>
    <a:masterClrMapping/>
  </p:clrMapOvr>
</p:sld>
</file>

<file path=ppt/theme/theme1.xml><?xml version="1.0" encoding="utf-8"?>
<a:theme xmlns:a="http://schemas.openxmlformats.org/drawingml/2006/main" name="Bootstrap Agency by Slidesgo">
  <a:themeElements>
    <a:clrScheme name="Simple Light">
      <a:dk1>
        <a:srgbClr val="363636"/>
      </a:dk1>
      <a:lt1>
        <a:srgbClr val="FFFFFF"/>
      </a:lt1>
      <a:dk2>
        <a:srgbClr val="7925F7"/>
      </a:dk2>
      <a:lt2>
        <a:srgbClr val="EBB9FF"/>
      </a:lt2>
      <a:accent1>
        <a:srgbClr val="6A0A90"/>
      </a:accent1>
      <a:accent2>
        <a:srgbClr val="F1E3B6"/>
      </a:accent2>
      <a:accent3>
        <a:srgbClr val="FF7976"/>
      </a:accent3>
      <a:accent4>
        <a:srgbClr val="8EC7FA"/>
      </a:accent4>
      <a:accent5>
        <a:srgbClr val="670C8E"/>
      </a:accent5>
      <a:accent6>
        <a:srgbClr val="FFFFFF"/>
      </a:accent6>
      <a:hlink>
        <a:srgbClr val="3636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56447</TotalTime>
  <Words>1999</Words>
  <Application>Microsoft Macintosh PowerPoint</Application>
  <PresentationFormat>On-screen Show (16:9)</PresentationFormat>
  <Paragraphs>249</Paragraphs>
  <Slides>62</Slides>
  <Notes>59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62</vt:i4>
      </vt:variant>
    </vt:vector>
  </HeadingPairs>
  <TitlesOfParts>
    <vt:vector size="72" baseType="lpstr">
      <vt:lpstr>Dosis</vt:lpstr>
      <vt:lpstr>Alef</vt:lpstr>
      <vt:lpstr>Space Mono</vt:lpstr>
      <vt:lpstr>Work Sans</vt:lpstr>
      <vt:lpstr>Comfortaa Medium</vt:lpstr>
      <vt:lpstr>Cambria Math</vt:lpstr>
      <vt:lpstr>Pacifico</vt:lpstr>
      <vt:lpstr>Arial</vt:lpstr>
      <vt:lpstr>Work Sans Medium</vt:lpstr>
      <vt:lpstr>Bootstrap Agency by Slidesgo</vt:lpstr>
      <vt:lpstr>Class X</vt:lpstr>
      <vt:lpstr>Why Bayesian </vt:lpstr>
      <vt:lpstr>INTRODUCTION</vt:lpstr>
      <vt:lpstr>What’s in a probability?</vt:lpstr>
      <vt:lpstr>What’s in a probability?</vt:lpstr>
      <vt:lpstr>Bayes theorem</vt:lpstr>
      <vt:lpstr>Bayes theorem</vt:lpstr>
      <vt:lpstr>Let’s see an example </vt:lpstr>
      <vt:lpstr>Monty Hall problem</vt:lpstr>
      <vt:lpstr>Monty Hall problem</vt:lpstr>
      <vt:lpstr>Monty Hall problem</vt:lpstr>
      <vt:lpstr>Monty Hall Problem</vt:lpstr>
      <vt:lpstr>Monty Hall Problem</vt:lpstr>
      <vt:lpstr>Computing Bayes Theorem </vt:lpstr>
      <vt:lpstr>Bayes theorem</vt:lpstr>
      <vt:lpstr>Example of Bayes theorem</vt:lpstr>
      <vt:lpstr>Example of Bayes theorem</vt:lpstr>
      <vt:lpstr>Bayes theorem</vt:lpstr>
      <vt:lpstr>Prior beliefs change everything</vt:lpstr>
      <vt:lpstr>Priors are KEY</vt:lpstr>
      <vt:lpstr>Priors are KEY</vt:lpstr>
      <vt:lpstr>Priors are KEY</vt:lpstr>
      <vt:lpstr>Bayes theorem</vt:lpstr>
      <vt:lpstr>Computing posteriors </vt:lpstr>
      <vt:lpstr>Analytical solutions</vt:lpstr>
      <vt:lpstr>MCMC sampling</vt:lpstr>
      <vt:lpstr>Markov Chains</vt:lpstr>
      <vt:lpstr>Tips on MCMC sampling</vt:lpstr>
      <vt:lpstr>Tips on MCMC sampling</vt:lpstr>
      <vt:lpstr>Interpreting MCMC outputs</vt:lpstr>
      <vt:lpstr>Interpreting MCMC outputs</vt:lpstr>
      <vt:lpstr>Interpreting MCMC outputs</vt:lpstr>
      <vt:lpstr>Interpreting MCMC outputs</vt:lpstr>
      <vt:lpstr>Interpreting MCMC outputs</vt:lpstr>
      <vt:lpstr>Interpreting MCMC outputs</vt:lpstr>
      <vt:lpstr>Interpreting MCMC outputs</vt:lpstr>
      <vt:lpstr>Interpreting MCMC outputs</vt:lpstr>
      <vt:lpstr>Bayesian T-test</vt:lpstr>
      <vt:lpstr>The BEST test</vt:lpstr>
      <vt:lpstr>The BEST test</vt:lpstr>
      <vt:lpstr>The BEST test</vt:lpstr>
      <vt:lpstr>The BEST test</vt:lpstr>
      <vt:lpstr>The BEST test</vt:lpstr>
      <vt:lpstr>The BEST test</vt:lpstr>
      <vt:lpstr>The BEST test</vt:lpstr>
      <vt:lpstr>Highest Density Interval</vt:lpstr>
      <vt:lpstr>Region of Practical Equivalence </vt:lpstr>
      <vt:lpstr>Region of Practical Equivalence </vt:lpstr>
      <vt:lpstr>Region of Practical Equivalence </vt:lpstr>
      <vt:lpstr>Region of Practical Equivalence </vt:lpstr>
      <vt:lpstr>Region of Practical Equivalence </vt:lpstr>
      <vt:lpstr>Linear Regressions</vt:lpstr>
      <vt:lpstr>Linear Regressions</vt:lpstr>
      <vt:lpstr>A note on samplers</vt:lpstr>
      <vt:lpstr>Linear Regressions</vt:lpstr>
      <vt:lpstr>PowerPoint Presentation</vt:lpstr>
      <vt:lpstr>Linear Regressions</vt:lpstr>
      <vt:lpstr>Linear Regressions</vt:lpstr>
      <vt:lpstr>Linear Regressions</vt:lpstr>
      <vt:lpstr>PowerPoint Presentation</vt:lpstr>
      <vt:lpstr>THANKS!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 X</dc:title>
  <cp:lastModifiedBy>Jason Da Silva Castanheira</cp:lastModifiedBy>
  <cp:revision>6</cp:revision>
  <dcterms:modified xsi:type="dcterms:W3CDTF">2022-01-04T21:20:56Z</dcterms:modified>
</cp:coreProperties>
</file>